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3"/>
  </p:notesMasterIdLst>
  <p:sldIdLst>
    <p:sldId id="256" r:id="rId2"/>
    <p:sldId id="281" r:id="rId3"/>
    <p:sldId id="282" r:id="rId4"/>
    <p:sldId id="283" r:id="rId5"/>
    <p:sldId id="263" r:id="rId6"/>
    <p:sldId id="264" r:id="rId7"/>
    <p:sldId id="265" r:id="rId8"/>
    <p:sldId id="266" r:id="rId9"/>
    <p:sldId id="487" r:id="rId10"/>
    <p:sldId id="267" r:id="rId11"/>
    <p:sldId id="285" r:id="rId12"/>
    <p:sldId id="284" r:id="rId13"/>
    <p:sldId id="269" r:id="rId14"/>
    <p:sldId id="270" r:id="rId15"/>
    <p:sldId id="286" r:id="rId16"/>
    <p:sldId id="271" r:id="rId17"/>
    <p:sldId id="298" r:id="rId18"/>
    <p:sldId id="488" r:id="rId19"/>
    <p:sldId id="273" r:id="rId20"/>
    <p:sldId id="490" r:id="rId21"/>
    <p:sldId id="491" r:id="rId22"/>
    <p:sldId id="492" r:id="rId23"/>
    <p:sldId id="493" r:id="rId24"/>
    <p:sldId id="294" r:id="rId25"/>
    <p:sldId id="274" r:id="rId26"/>
    <p:sldId id="289" r:id="rId27"/>
    <p:sldId id="494" r:id="rId28"/>
    <p:sldId id="276" r:id="rId29"/>
    <p:sldId id="489" r:id="rId30"/>
    <p:sldId id="278" r:id="rId31"/>
    <p:sldId id="279" r:id="rId32"/>
    <p:sldId id="258" r:id="rId33"/>
    <p:sldId id="280" r:id="rId34"/>
    <p:sldId id="426" r:id="rId35"/>
    <p:sldId id="444" r:id="rId36"/>
    <p:sldId id="483" r:id="rId37"/>
    <p:sldId id="427" r:id="rId38"/>
    <p:sldId id="459" r:id="rId39"/>
    <p:sldId id="467" r:id="rId40"/>
    <p:sldId id="449" r:id="rId41"/>
    <p:sldId id="439" r:id="rId42"/>
    <p:sldId id="484" r:id="rId43"/>
    <p:sldId id="300" r:id="rId44"/>
    <p:sldId id="295" r:id="rId45"/>
    <p:sldId id="296" r:id="rId46"/>
    <p:sldId id="297" r:id="rId47"/>
    <p:sldId id="290" r:id="rId48"/>
    <p:sldId id="291" r:id="rId49"/>
    <p:sldId id="486" r:id="rId50"/>
    <p:sldId id="275" r:id="rId51"/>
    <p:sldId id="292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7"/>
    <p:restoredTop sz="78456"/>
  </p:normalViewPr>
  <p:slideViewPr>
    <p:cSldViewPr snapToGrid="0">
      <p:cViewPr varScale="1">
        <p:scale>
          <a:sx n="68" d="100"/>
          <a:sy n="68" d="100"/>
        </p:scale>
        <p:origin x="2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(I</a:t>
            </a:r>
            <a:r>
              <a:rPr lang="en-GB" sz="4000" b="1"/>
              <a:t>n-memory)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ANNS'!$F$2:$F$4</c:f>
              <c:numCache>
                <c:formatCode>0.00</c:formatCode>
                <c:ptCount val="3"/>
                <c:pt idx="0">
                  <c:v>9.04999999999999E-2</c:v>
                </c:pt>
                <c:pt idx="1">
                  <c:v>4.22999999999999E-2</c:v>
                </c:pt>
                <c:pt idx="2">
                  <c:v>5.19999999999999E-2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F-6F4F-990E-9AF15B8D260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plus>
            <c:min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ANNS'!$F$5:$F$7</c:f>
              <c:numCache>
                <c:formatCode>0.00</c:formatCode>
                <c:ptCount val="3"/>
                <c:pt idx="0">
                  <c:v>0.14309999999999901</c:v>
                </c:pt>
                <c:pt idx="1">
                  <c:v>5.8099999999999999E-2</c:v>
                </c:pt>
                <c:pt idx="2">
                  <c:v>6.5399999999999903E-2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1F-6F4F-990E-9AF15B8D260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plus>
            <c:min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ANNS'!$F$8:$F$10</c:f>
              <c:numCache>
                <c:formatCode>0.00</c:formatCode>
                <c:ptCount val="3"/>
                <c:pt idx="0">
                  <c:v>1.1276999999999999</c:v>
                </c:pt>
                <c:pt idx="1">
                  <c:v>0.27329999999999999</c:v>
                </c:pt>
                <c:pt idx="2">
                  <c:v>0.36230000000000001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1F-6F4F-990E-9AF15B8D2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0785968415189988E-3"/>
          <c:y val="0.95340638616960216"/>
          <c:w val="0.28162673854544423"/>
          <c:h val="4.6593613830397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OOD'!$D$2:$D$736</c:f>
              <c:numCache>
                <c:formatCode>0.0</c:formatCode>
                <c:ptCount val="735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  <c:pt idx="433">
                  <c:v>2.9989569999999999</c:v>
                </c:pt>
                <c:pt idx="434">
                  <c:v>3.0050910000000002</c:v>
                </c:pt>
                <c:pt idx="435">
                  <c:v>3.0114269999999999</c:v>
                </c:pt>
                <c:pt idx="436">
                  <c:v>3.0114269999999999</c:v>
                </c:pt>
                <c:pt idx="437">
                  <c:v>3.015326</c:v>
                </c:pt>
                <c:pt idx="438">
                  <c:v>3.0218579999999999</c:v>
                </c:pt>
                <c:pt idx="439">
                  <c:v>3.0287130000000002</c:v>
                </c:pt>
                <c:pt idx="440">
                  <c:v>3.0355590000000001</c:v>
                </c:pt>
                <c:pt idx="441">
                  <c:v>3.0386380000000002</c:v>
                </c:pt>
                <c:pt idx="442">
                  <c:v>3.0426280000000001</c:v>
                </c:pt>
                <c:pt idx="443">
                  <c:v>3.0500509999999998</c:v>
                </c:pt>
                <c:pt idx="444">
                  <c:v>3.0573030000000001</c:v>
                </c:pt>
                <c:pt idx="445">
                  <c:v>3.0635569999999999</c:v>
                </c:pt>
                <c:pt idx="446">
                  <c:v>3.0644909999999999</c:v>
                </c:pt>
                <c:pt idx="447">
                  <c:v>3.073321</c:v>
                </c:pt>
                <c:pt idx="448">
                  <c:v>3.0788700000000002</c:v>
                </c:pt>
                <c:pt idx="449">
                  <c:v>3.0809359999999999</c:v>
                </c:pt>
                <c:pt idx="450">
                  <c:v>3.08419</c:v>
                </c:pt>
                <c:pt idx="451">
                  <c:v>3.08968</c:v>
                </c:pt>
                <c:pt idx="452">
                  <c:v>3.0949930000000001</c:v>
                </c:pt>
                <c:pt idx="453">
                  <c:v>3.0993659999999998</c:v>
                </c:pt>
                <c:pt idx="454">
                  <c:v>3.106859</c:v>
                </c:pt>
                <c:pt idx="455">
                  <c:v>3.1117680000000001</c:v>
                </c:pt>
                <c:pt idx="456">
                  <c:v>3.116736</c:v>
                </c:pt>
                <c:pt idx="457">
                  <c:v>3.121067</c:v>
                </c:pt>
                <c:pt idx="458">
                  <c:v>3.1253769999999998</c:v>
                </c:pt>
                <c:pt idx="459">
                  <c:v>3.1294170000000001</c:v>
                </c:pt>
                <c:pt idx="460">
                  <c:v>3.1312530000000001</c:v>
                </c:pt>
                <c:pt idx="461">
                  <c:v>3.1318320000000002</c:v>
                </c:pt>
                <c:pt idx="462">
                  <c:v>3.1374080000000002</c:v>
                </c:pt>
                <c:pt idx="463">
                  <c:v>3.1446360000000002</c:v>
                </c:pt>
                <c:pt idx="464">
                  <c:v>3.1513640000000001</c:v>
                </c:pt>
                <c:pt idx="465">
                  <c:v>3.152825</c:v>
                </c:pt>
                <c:pt idx="466">
                  <c:v>3.1607599999999998</c:v>
                </c:pt>
                <c:pt idx="467">
                  <c:v>3.1619139999999999</c:v>
                </c:pt>
                <c:pt idx="468">
                  <c:v>3.162061</c:v>
                </c:pt>
                <c:pt idx="469">
                  <c:v>3.164717</c:v>
                </c:pt>
                <c:pt idx="470">
                  <c:v>3.172517</c:v>
                </c:pt>
                <c:pt idx="471">
                  <c:v>3.1763330000000001</c:v>
                </c:pt>
                <c:pt idx="472">
                  <c:v>3.1844410000000001</c:v>
                </c:pt>
                <c:pt idx="473">
                  <c:v>3.1849620000000001</c:v>
                </c:pt>
                <c:pt idx="474">
                  <c:v>3.1922649999999999</c:v>
                </c:pt>
                <c:pt idx="475">
                  <c:v>3.2007379999999999</c:v>
                </c:pt>
                <c:pt idx="476">
                  <c:v>3.2080090000000001</c:v>
                </c:pt>
                <c:pt idx="477">
                  <c:v>3.210966</c:v>
                </c:pt>
                <c:pt idx="478">
                  <c:v>3.2150799999999999</c:v>
                </c:pt>
                <c:pt idx="479">
                  <c:v>3.2152020000000001</c:v>
                </c:pt>
                <c:pt idx="480">
                  <c:v>3.218445</c:v>
                </c:pt>
                <c:pt idx="481">
                  <c:v>3.2223229999999998</c:v>
                </c:pt>
                <c:pt idx="482">
                  <c:v>3.2295120000000002</c:v>
                </c:pt>
                <c:pt idx="483">
                  <c:v>3.23509</c:v>
                </c:pt>
                <c:pt idx="484">
                  <c:v>3.2417419999999999</c:v>
                </c:pt>
                <c:pt idx="485">
                  <c:v>3.2493249999999998</c:v>
                </c:pt>
                <c:pt idx="486">
                  <c:v>3.2513800000000002</c:v>
                </c:pt>
                <c:pt idx="487">
                  <c:v>3.2567699999999999</c:v>
                </c:pt>
                <c:pt idx="488">
                  <c:v>3.2636229999999999</c:v>
                </c:pt>
                <c:pt idx="489">
                  <c:v>3.2680799999999999</c:v>
                </c:pt>
                <c:pt idx="490">
                  <c:v>3.270032</c:v>
                </c:pt>
                <c:pt idx="491">
                  <c:v>3.2750810000000001</c:v>
                </c:pt>
                <c:pt idx="492">
                  <c:v>3.279712</c:v>
                </c:pt>
                <c:pt idx="493">
                  <c:v>3.285749</c:v>
                </c:pt>
                <c:pt idx="494">
                  <c:v>3.2893789999999998</c:v>
                </c:pt>
                <c:pt idx="495">
                  <c:v>3.2940369999999999</c:v>
                </c:pt>
                <c:pt idx="496">
                  <c:v>3.2954300000000001</c:v>
                </c:pt>
                <c:pt idx="497">
                  <c:v>3.3020290000000001</c:v>
                </c:pt>
                <c:pt idx="498">
                  <c:v>3.3045179999999998</c:v>
                </c:pt>
                <c:pt idx="499">
                  <c:v>3.3126389999999999</c:v>
                </c:pt>
                <c:pt idx="500">
                  <c:v>3.3141289999999999</c:v>
                </c:pt>
                <c:pt idx="501">
                  <c:v>3.3168359999999999</c:v>
                </c:pt>
                <c:pt idx="502">
                  <c:v>3.3234360000000001</c:v>
                </c:pt>
                <c:pt idx="503">
                  <c:v>3.3277670000000001</c:v>
                </c:pt>
                <c:pt idx="504">
                  <c:v>3.332859</c:v>
                </c:pt>
                <c:pt idx="505">
                  <c:v>3.332719</c:v>
                </c:pt>
                <c:pt idx="506">
                  <c:v>3.3363209999999999</c:v>
                </c:pt>
                <c:pt idx="507">
                  <c:v>3.3402479999999999</c:v>
                </c:pt>
                <c:pt idx="508">
                  <c:v>3.3427340000000001</c:v>
                </c:pt>
                <c:pt idx="509">
                  <c:v>3.3454709999999999</c:v>
                </c:pt>
                <c:pt idx="510">
                  <c:v>3.3492540000000002</c:v>
                </c:pt>
                <c:pt idx="511">
                  <c:v>3.350962</c:v>
                </c:pt>
                <c:pt idx="512">
                  <c:v>3.3542000000000001</c:v>
                </c:pt>
                <c:pt idx="513">
                  <c:v>3.3572540000000002</c:v>
                </c:pt>
                <c:pt idx="514">
                  <c:v>3.3612449999999998</c:v>
                </c:pt>
                <c:pt idx="515">
                  <c:v>3.3628010000000002</c:v>
                </c:pt>
                <c:pt idx="516">
                  <c:v>3.3655879999999998</c:v>
                </c:pt>
                <c:pt idx="517">
                  <c:v>3.3681830000000001</c:v>
                </c:pt>
                <c:pt idx="518">
                  <c:v>3.3706459999999998</c:v>
                </c:pt>
                <c:pt idx="519">
                  <c:v>3.374368</c:v>
                </c:pt>
                <c:pt idx="520">
                  <c:v>3.3806449999999999</c:v>
                </c:pt>
                <c:pt idx="521">
                  <c:v>3.3892929999999999</c:v>
                </c:pt>
                <c:pt idx="522">
                  <c:v>3.3914240000000002</c:v>
                </c:pt>
                <c:pt idx="523">
                  <c:v>3.3990300000000002</c:v>
                </c:pt>
                <c:pt idx="524">
                  <c:v>3.4005839999999998</c:v>
                </c:pt>
                <c:pt idx="525">
                  <c:v>3.4059200000000001</c:v>
                </c:pt>
                <c:pt idx="526">
                  <c:v>3.40726</c:v>
                </c:pt>
                <c:pt idx="527">
                  <c:v>3.4157679999999999</c:v>
                </c:pt>
                <c:pt idx="528">
                  <c:v>3.4207580000000002</c:v>
                </c:pt>
                <c:pt idx="529">
                  <c:v>3.421157</c:v>
                </c:pt>
                <c:pt idx="530">
                  <c:v>3.4282629999999998</c:v>
                </c:pt>
                <c:pt idx="531">
                  <c:v>3.4321259999999998</c:v>
                </c:pt>
                <c:pt idx="532">
                  <c:v>3.4361959999999998</c:v>
                </c:pt>
                <c:pt idx="533">
                  <c:v>3.439578</c:v>
                </c:pt>
                <c:pt idx="534">
                  <c:v>3.4435570000000002</c:v>
                </c:pt>
                <c:pt idx="535">
                  <c:v>3.450081</c:v>
                </c:pt>
                <c:pt idx="536">
                  <c:v>3.4566159999999999</c:v>
                </c:pt>
                <c:pt idx="537">
                  <c:v>3.462961</c:v>
                </c:pt>
                <c:pt idx="538">
                  <c:v>3.466065</c:v>
                </c:pt>
                <c:pt idx="539">
                  <c:v>3.4673470000000002</c:v>
                </c:pt>
                <c:pt idx="540">
                  <c:v>3.4694669999999999</c:v>
                </c:pt>
                <c:pt idx="541">
                  <c:v>3.4740340000000001</c:v>
                </c:pt>
                <c:pt idx="542">
                  <c:v>3.4771100000000001</c:v>
                </c:pt>
                <c:pt idx="543">
                  <c:v>3.4810650000000001</c:v>
                </c:pt>
                <c:pt idx="544">
                  <c:v>3.4852240000000001</c:v>
                </c:pt>
                <c:pt idx="545">
                  <c:v>3.4869720000000002</c:v>
                </c:pt>
                <c:pt idx="546">
                  <c:v>3.4904250000000001</c:v>
                </c:pt>
                <c:pt idx="547">
                  <c:v>3.4942730000000002</c:v>
                </c:pt>
                <c:pt idx="548">
                  <c:v>3.4958670000000001</c:v>
                </c:pt>
                <c:pt idx="549">
                  <c:v>3.498758</c:v>
                </c:pt>
                <c:pt idx="550">
                  <c:v>3.5029759999999999</c:v>
                </c:pt>
                <c:pt idx="551">
                  <c:v>3.5062280000000001</c:v>
                </c:pt>
                <c:pt idx="552">
                  <c:v>3.5075159999999999</c:v>
                </c:pt>
                <c:pt idx="553">
                  <c:v>3.5124529999999998</c:v>
                </c:pt>
                <c:pt idx="554">
                  <c:v>3.517614</c:v>
                </c:pt>
                <c:pt idx="555">
                  <c:v>3.5238800000000001</c:v>
                </c:pt>
                <c:pt idx="556">
                  <c:v>3.5251920000000001</c:v>
                </c:pt>
                <c:pt idx="557">
                  <c:v>3.5281509999999998</c:v>
                </c:pt>
                <c:pt idx="558">
                  <c:v>3.5300530000000001</c:v>
                </c:pt>
                <c:pt idx="559">
                  <c:v>3.5320119999999999</c:v>
                </c:pt>
                <c:pt idx="560">
                  <c:v>3.5345810000000002</c:v>
                </c:pt>
                <c:pt idx="561">
                  <c:v>3.5384739999999999</c:v>
                </c:pt>
                <c:pt idx="562">
                  <c:v>3.5444019999999998</c:v>
                </c:pt>
                <c:pt idx="563">
                  <c:v>3.5454509999999999</c:v>
                </c:pt>
                <c:pt idx="564">
                  <c:v>3.550119</c:v>
                </c:pt>
                <c:pt idx="565">
                  <c:v>3.5530200000000001</c:v>
                </c:pt>
                <c:pt idx="566">
                  <c:v>3.558195</c:v>
                </c:pt>
                <c:pt idx="567">
                  <c:v>3.5629529999999998</c:v>
                </c:pt>
                <c:pt idx="568">
                  <c:v>3.5678299999999998</c:v>
                </c:pt>
                <c:pt idx="569">
                  <c:v>3.5700340000000002</c:v>
                </c:pt>
                <c:pt idx="570">
                  <c:v>3.5729419999999998</c:v>
                </c:pt>
                <c:pt idx="571">
                  <c:v>3.5762049999999999</c:v>
                </c:pt>
                <c:pt idx="572">
                  <c:v>3.5800360000000002</c:v>
                </c:pt>
                <c:pt idx="573">
                  <c:v>3.5823290000000001</c:v>
                </c:pt>
                <c:pt idx="574">
                  <c:v>3.5886170000000002</c:v>
                </c:pt>
                <c:pt idx="575">
                  <c:v>3.5883959999999999</c:v>
                </c:pt>
                <c:pt idx="576">
                  <c:v>3.59545</c:v>
                </c:pt>
                <c:pt idx="577">
                  <c:v>3.6009519999999999</c:v>
                </c:pt>
                <c:pt idx="578">
                  <c:v>3.601969</c:v>
                </c:pt>
                <c:pt idx="579">
                  <c:v>3.6083240000000001</c:v>
                </c:pt>
                <c:pt idx="580">
                  <c:v>3.6161349999999999</c:v>
                </c:pt>
                <c:pt idx="581">
                  <c:v>3.6198320000000002</c:v>
                </c:pt>
                <c:pt idx="582">
                  <c:v>3.6233439999999999</c:v>
                </c:pt>
                <c:pt idx="583">
                  <c:v>3.6281789999999998</c:v>
                </c:pt>
                <c:pt idx="584">
                  <c:v>3.6291099999999998</c:v>
                </c:pt>
                <c:pt idx="585">
                  <c:v>3.6300370000000002</c:v>
                </c:pt>
                <c:pt idx="586">
                  <c:v>3.6363150000000002</c:v>
                </c:pt>
                <c:pt idx="587">
                  <c:v>3.6417169999999999</c:v>
                </c:pt>
                <c:pt idx="588">
                  <c:v>3.6482920000000001</c:v>
                </c:pt>
                <c:pt idx="589">
                  <c:v>3.655297</c:v>
                </c:pt>
                <c:pt idx="590">
                  <c:v>3.6583860000000001</c:v>
                </c:pt>
                <c:pt idx="591">
                  <c:v>3.658239</c:v>
                </c:pt>
                <c:pt idx="592">
                  <c:v>3.664803</c:v>
                </c:pt>
                <c:pt idx="593">
                  <c:v>3.6677780000000002</c:v>
                </c:pt>
                <c:pt idx="594">
                  <c:v>3.6707930000000002</c:v>
                </c:pt>
                <c:pt idx="595">
                  <c:v>3.6779670000000002</c:v>
                </c:pt>
                <c:pt idx="596">
                  <c:v>3.680806</c:v>
                </c:pt>
                <c:pt idx="597">
                  <c:v>3.6858879999999998</c:v>
                </c:pt>
                <c:pt idx="598">
                  <c:v>3.6870769999999999</c:v>
                </c:pt>
                <c:pt idx="599">
                  <c:v>3.689978</c:v>
                </c:pt>
                <c:pt idx="600">
                  <c:v>3.6952410000000002</c:v>
                </c:pt>
                <c:pt idx="601">
                  <c:v>3.697937</c:v>
                </c:pt>
                <c:pt idx="602">
                  <c:v>3.7044260000000002</c:v>
                </c:pt>
                <c:pt idx="603">
                  <c:v>3.708723</c:v>
                </c:pt>
                <c:pt idx="604">
                  <c:v>3.7151179999999999</c:v>
                </c:pt>
                <c:pt idx="605">
                  <c:v>3.7168700000000001</c:v>
                </c:pt>
                <c:pt idx="606">
                  <c:v>3.72275</c:v>
                </c:pt>
                <c:pt idx="607">
                  <c:v>3.7228110000000001</c:v>
                </c:pt>
                <c:pt idx="608">
                  <c:v>3.7316020000000001</c:v>
                </c:pt>
                <c:pt idx="609">
                  <c:v>3.733266</c:v>
                </c:pt>
                <c:pt idx="610">
                  <c:v>3.7363140000000001</c:v>
                </c:pt>
                <c:pt idx="611">
                  <c:v>3.74153</c:v>
                </c:pt>
                <c:pt idx="612">
                  <c:v>3.7470789999999998</c:v>
                </c:pt>
                <c:pt idx="613">
                  <c:v>3.75054</c:v>
                </c:pt>
                <c:pt idx="614">
                  <c:v>3.7535769999999999</c:v>
                </c:pt>
                <c:pt idx="615">
                  <c:v>3.760351</c:v>
                </c:pt>
                <c:pt idx="616">
                  <c:v>3.7652640000000002</c:v>
                </c:pt>
                <c:pt idx="617">
                  <c:v>3.7688830000000002</c:v>
                </c:pt>
                <c:pt idx="618">
                  <c:v>3.7717290000000001</c:v>
                </c:pt>
                <c:pt idx="619">
                  <c:v>3.7747510000000002</c:v>
                </c:pt>
                <c:pt idx="620">
                  <c:v>3.775496</c:v>
                </c:pt>
                <c:pt idx="621">
                  <c:v>3.781202</c:v>
                </c:pt>
                <c:pt idx="622">
                  <c:v>3.7836379999999998</c:v>
                </c:pt>
                <c:pt idx="623">
                  <c:v>3.7877770000000002</c:v>
                </c:pt>
                <c:pt idx="624">
                  <c:v>3.7913999999999999</c:v>
                </c:pt>
                <c:pt idx="625">
                  <c:v>3.798047</c:v>
                </c:pt>
                <c:pt idx="626">
                  <c:v>3.8032219999999999</c:v>
                </c:pt>
                <c:pt idx="627">
                  <c:v>3.803258</c:v>
                </c:pt>
                <c:pt idx="628">
                  <c:v>3.8094760000000001</c:v>
                </c:pt>
                <c:pt idx="629">
                  <c:v>3.8151640000000002</c:v>
                </c:pt>
                <c:pt idx="630">
                  <c:v>3.8183029999999998</c:v>
                </c:pt>
                <c:pt idx="631">
                  <c:v>3.8231869999999999</c:v>
                </c:pt>
                <c:pt idx="632">
                  <c:v>3.8271860000000002</c:v>
                </c:pt>
                <c:pt idx="633">
                  <c:v>3.8338459999999999</c:v>
                </c:pt>
                <c:pt idx="634">
                  <c:v>3.8401879999999999</c:v>
                </c:pt>
                <c:pt idx="635">
                  <c:v>3.845288</c:v>
                </c:pt>
                <c:pt idx="636">
                  <c:v>3.8498049999999999</c:v>
                </c:pt>
                <c:pt idx="637">
                  <c:v>3.8525969999999998</c:v>
                </c:pt>
                <c:pt idx="638">
                  <c:v>3.8539910000000002</c:v>
                </c:pt>
                <c:pt idx="639">
                  <c:v>3.8582010000000002</c:v>
                </c:pt>
                <c:pt idx="640">
                  <c:v>3.86165</c:v>
                </c:pt>
                <c:pt idx="641">
                  <c:v>3.865802</c:v>
                </c:pt>
                <c:pt idx="642">
                  <c:v>3.8726889999999998</c:v>
                </c:pt>
                <c:pt idx="643">
                  <c:v>3.877084</c:v>
                </c:pt>
                <c:pt idx="644">
                  <c:v>3.879572</c:v>
                </c:pt>
                <c:pt idx="645">
                  <c:v>3.8846609999999999</c:v>
                </c:pt>
                <c:pt idx="646">
                  <c:v>3.8904010000000002</c:v>
                </c:pt>
                <c:pt idx="647">
                  <c:v>3.8963549999999998</c:v>
                </c:pt>
                <c:pt idx="648">
                  <c:v>3.8995950000000001</c:v>
                </c:pt>
                <c:pt idx="649">
                  <c:v>3.9041519999999998</c:v>
                </c:pt>
                <c:pt idx="650">
                  <c:v>3.9093010000000001</c:v>
                </c:pt>
                <c:pt idx="651">
                  <c:v>3.91011</c:v>
                </c:pt>
                <c:pt idx="652">
                  <c:v>3.9105639999999999</c:v>
                </c:pt>
                <c:pt idx="653">
                  <c:v>3.918501</c:v>
                </c:pt>
                <c:pt idx="654">
                  <c:v>3.9205049999999999</c:v>
                </c:pt>
                <c:pt idx="655">
                  <c:v>3.925999</c:v>
                </c:pt>
                <c:pt idx="656">
                  <c:v>3.9281190000000001</c:v>
                </c:pt>
                <c:pt idx="657">
                  <c:v>3.9282590000000002</c:v>
                </c:pt>
                <c:pt idx="658">
                  <c:v>3.9360279999999999</c:v>
                </c:pt>
                <c:pt idx="659">
                  <c:v>3.9419550000000001</c:v>
                </c:pt>
                <c:pt idx="660">
                  <c:v>3.9434629999999999</c:v>
                </c:pt>
                <c:pt idx="661">
                  <c:v>3.9469599999999998</c:v>
                </c:pt>
                <c:pt idx="662">
                  <c:v>3.9510130000000001</c:v>
                </c:pt>
                <c:pt idx="663">
                  <c:v>3.9550160000000001</c:v>
                </c:pt>
                <c:pt idx="664">
                  <c:v>3.9584510000000002</c:v>
                </c:pt>
                <c:pt idx="665">
                  <c:v>3.9670839999999998</c:v>
                </c:pt>
                <c:pt idx="666">
                  <c:v>3.9706549999999998</c:v>
                </c:pt>
                <c:pt idx="667">
                  <c:v>3.9754480000000001</c:v>
                </c:pt>
                <c:pt idx="668">
                  <c:v>3.9814289999999999</c:v>
                </c:pt>
                <c:pt idx="669">
                  <c:v>3.9830299999999998</c:v>
                </c:pt>
                <c:pt idx="670">
                  <c:v>3.9898280000000002</c:v>
                </c:pt>
                <c:pt idx="671">
                  <c:v>3.9921350000000002</c:v>
                </c:pt>
                <c:pt idx="672">
                  <c:v>3.9940929999999999</c:v>
                </c:pt>
                <c:pt idx="673">
                  <c:v>3.9980829999999998</c:v>
                </c:pt>
                <c:pt idx="674">
                  <c:v>4.0021129999999996</c:v>
                </c:pt>
                <c:pt idx="675">
                  <c:v>4.0063560000000003</c:v>
                </c:pt>
                <c:pt idx="676">
                  <c:v>4.0097199999999997</c:v>
                </c:pt>
                <c:pt idx="677">
                  <c:v>4.0123439999999997</c:v>
                </c:pt>
                <c:pt idx="678">
                  <c:v>4.0159950000000002</c:v>
                </c:pt>
                <c:pt idx="679">
                  <c:v>4.018999</c:v>
                </c:pt>
                <c:pt idx="680">
                  <c:v>4.0201779999999996</c:v>
                </c:pt>
                <c:pt idx="681">
                  <c:v>4.0227320000000004</c:v>
                </c:pt>
                <c:pt idx="682">
                  <c:v>4.0304679999999999</c:v>
                </c:pt>
                <c:pt idx="683">
                  <c:v>4.0341430000000003</c:v>
                </c:pt>
                <c:pt idx="684">
                  <c:v>4.0343109999999998</c:v>
                </c:pt>
                <c:pt idx="685">
                  <c:v>4.0397829999999999</c:v>
                </c:pt>
                <c:pt idx="686">
                  <c:v>4.0421909999999999</c:v>
                </c:pt>
                <c:pt idx="687">
                  <c:v>4.0462619999999996</c:v>
                </c:pt>
                <c:pt idx="688">
                  <c:v>4.0473439999999998</c:v>
                </c:pt>
                <c:pt idx="689">
                  <c:v>4.0513979999999998</c:v>
                </c:pt>
                <c:pt idx="690">
                  <c:v>4.0547700000000004</c:v>
                </c:pt>
                <c:pt idx="691">
                  <c:v>4.0575200000000002</c:v>
                </c:pt>
                <c:pt idx="692">
                  <c:v>4.0648809999999997</c:v>
                </c:pt>
                <c:pt idx="693">
                  <c:v>4.0679059999999998</c:v>
                </c:pt>
                <c:pt idx="694">
                  <c:v>4.0698299999999996</c:v>
                </c:pt>
                <c:pt idx="695">
                  <c:v>4.0755290000000004</c:v>
                </c:pt>
                <c:pt idx="696">
                  <c:v>4.0829909999999998</c:v>
                </c:pt>
                <c:pt idx="697">
                  <c:v>4.0872659999999996</c:v>
                </c:pt>
                <c:pt idx="698">
                  <c:v>4.0893230000000003</c:v>
                </c:pt>
                <c:pt idx="699">
                  <c:v>4.0909810000000002</c:v>
                </c:pt>
                <c:pt idx="700">
                  <c:v>4.0955529999999998</c:v>
                </c:pt>
                <c:pt idx="701">
                  <c:v>4.0999150000000002</c:v>
                </c:pt>
                <c:pt idx="702">
                  <c:v>4.1044850000000004</c:v>
                </c:pt>
                <c:pt idx="703">
                  <c:v>4.1081279999999998</c:v>
                </c:pt>
                <c:pt idx="704">
                  <c:v>4.1144530000000001</c:v>
                </c:pt>
                <c:pt idx="705">
                  <c:v>4.115246</c:v>
                </c:pt>
                <c:pt idx="706">
                  <c:v>4.1222079999999997</c:v>
                </c:pt>
                <c:pt idx="707">
                  <c:v>4.1277200000000001</c:v>
                </c:pt>
                <c:pt idx="708">
                  <c:v>4.1313979999999999</c:v>
                </c:pt>
                <c:pt idx="709">
                  <c:v>4.1324740000000002</c:v>
                </c:pt>
                <c:pt idx="710">
                  <c:v>4.1398080000000004</c:v>
                </c:pt>
                <c:pt idx="711">
                  <c:v>4.1447979999999998</c:v>
                </c:pt>
                <c:pt idx="712">
                  <c:v>4.1499779999999999</c:v>
                </c:pt>
                <c:pt idx="713">
                  <c:v>4.1558950000000001</c:v>
                </c:pt>
                <c:pt idx="714">
                  <c:v>4.158455</c:v>
                </c:pt>
                <c:pt idx="715">
                  <c:v>4.1657450000000003</c:v>
                </c:pt>
                <c:pt idx="716">
                  <c:v>4.1714039999999999</c:v>
                </c:pt>
                <c:pt idx="717">
                  <c:v>4.1786440000000002</c:v>
                </c:pt>
                <c:pt idx="718">
                  <c:v>4.1828560000000001</c:v>
                </c:pt>
                <c:pt idx="719">
                  <c:v>4.1875590000000003</c:v>
                </c:pt>
                <c:pt idx="720">
                  <c:v>4.192984</c:v>
                </c:pt>
                <c:pt idx="721">
                  <c:v>4.1970879999999999</c:v>
                </c:pt>
                <c:pt idx="722">
                  <c:v>4.2039879999999998</c:v>
                </c:pt>
                <c:pt idx="723">
                  <c:v>4.2067670000000001</c:v>
                </c:pt>
                <c:pt idx="724">
                  <c:v>4.2129200000000004</c:v>
                </c:pt>
                <c:pt idx="725">
                  <c:v>4.2166430000000004</c:v>
                </c:pt>
                <c:pt idx="726">
                  <c:v>4.2182959999999996</c:v>
                </c:pt>
                <c:pt idx="727">
                  <c:v>4.2235690000000004</c:v>
                </c:pt>
                <c:pt idx="728">
                  <c:v>4.2277389999999997</c:v>
                </c:pt>
                <c:pt idx="729">
                  <c:v>4.2313179999999999</c:v>
                </c:pt>
                <c:pt idx="730">
                  <c:v>4.235919</c:v>
                </c:pt>
                <c:pt idx="731">
                  <c:v>4.2421540000000002</c:v>
                </c:pt>
                <c:pt idx="732">
                  <c:v>4.2449469999999998</c:v>
                </c:pt>
                <c:pt idx="733">
                  <c:v>4.2478889999999998</c:v>
                </c:pt>
                <c:pt idx="734">
                  <c:v>4.2507000000000001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1-2C47-ACD9-E60B2E626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551888"/>
        <c:axId val="673959872"/>
      </c:lineChart>
      <c:catAx>
        <c:axId val="673551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959872"/>
        <c:crosses val="autoZero"/>
        <c:auto val="1"/>
        <c:lblAlgn val="ctr"/>
        <c:lblOffset val="100"/>
        <c:tickLblSkip val="137"/>
        <c:noMultiLvlLbl val="0"/>
      </c:catAx>
      <c:valAx>
        <c:axId val="67395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55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4-CA4D-B76A-0D3E16A2EC5C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4-CA4D-B76A-0D3E16A2EC5C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4-CA4D-B76A-0D3E16A2E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layout>
            <c:manualLayout>
              <c:xMode val="edge"/>
              <c:yMode val="edge"/>
              <c:x val="0.40075913503272464"/>
              <c:y val="0.88667776691264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343490459951385"/>
          <c:w val="0.28162676290484578"/>
          <c:h val="4.6565095400486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(On Disk</a:t>
            </a:r>
            <a:r>
              <a:rPr lang="en-GB" sz="4000" b="1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plus>
            <c:min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ANNS'!$F$2:$F$4</c:f>
              <c:numCache>
                <c:formatCode>0.00</c:formatCode>
                <c:ptCount val="3"/>
                <c:pt idx="0">
                  <c:v>13.0185</c:v>
                </c:pt>
                <c:pt idx="1">
                  <c:v>14.4293999999999</c:v>
                </c:pt>
                <c:pt idx="2">
                  <c:v>14.4168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F-5A4B-B599-06229E417AE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ANNS'!$F$5:$F$7</c:f>
              <c:numCache>
                <c:formatCode>0.00</c:formatCode>
                <c:ptCount val="3"/>
                <c:pt idx="0">
                  <c:v>18.075099999999999</c:v>
                </c:pt>
                <c:pt idx="1">
                  <c:v>21.758500000000002</c:v>
                </c:pt>
                <c:pt idx="2">
                  <c:v>21.9636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F-5A4B-B599-06229E417AE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ANNS'!$F$8:$F$10</c:f>
              <c:numCache>
                <c:formatCode>0.00</c:formatCode>
                <c:ptCount val="3"/>
                <c:pt idx="0">
                  <c:v>172.99039999999999</c:v>
                </c:pt>
                <c:pt idx="1">
                  <c:v>218.42850000000001</c:v>
                </c:pt>
                <c:pt idx="2">
                  <c:v>217.8374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FF-5A4B-B599-06229E417AE7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210455613546396"/>
          <c:w val="0.28162673854544423"/>
          <c:h val="4.65650905226884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B-A040-B35B-69919B822AED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B-A040-B35B-69919B822AED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DB-A040-B35B-69919B822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 dirty="0">
                    <a:latin typeface="+mj-lt"/>
                  </a:rPr>
                  <a:t>Access Method </a:t>
                </a:r>
              </a:p>
            </c:rich>
          </c:tx>
          <c:layout>
            <c:manualLayout>
              <c:xMode val="edge"/>
              <c:yMode val="edge"/>
              <c:x val="0.40075913503272464"/>
              <c:y val="0.88667776691264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343490459951385"/>
          <c:w val="0.28162676290484578"/>
          <c:h val="4.6565095400486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Speed-up vs. Brute Force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ID'!$I$2:$I$499</c:f>
              <c:numCache>
                <c:formatCode>General</c:formatCode>
                <c:ptCount val="498"/>
                <c:pt idx="0">
                  <c:v>0.19600000000000001</c:v>
                </c:pt>
                <c:pt idx="1">
                  <c:v>0.753</c:v>
                </c:pt>
                <c:pt idx="2">
                  <c:v>0.47199999999999998</c:v>
                </c:pt>
                <c:pt idx="3">
                  <c:v>0.78400000000000003</c:v>
                </c:pt>
                <c:pt idx="4">
                  <c:v>0.46600000000000003</c:v>
                </c:pt>
                <c:pt idx="5">
                  <c:v>7.1999999999999995E-2</c:v>
                </c:pt>
                <c:pt idx="6">
                  <c:v>0.318</c:v>
                </c:pt>
                <c:pt idx="7">
                  <c:v>0.41899999999999998</c:v>
                </c:pt>
                <c:pt idx="8">
                  <c:v>0.25700000000000001</c:v>
                </c:pt>
                <c:pt idx="9">
                  <c:v>0.38</c:v>
                </c:pt>
                <c:pt idx="10">
                  <c:v>0.249</c:v>
                </c:pt>
                <c:pt idx="11">
                  <c:v>0.40899999999999997</c:v>
                </c:pt>
                <c:pt idx="12">
                  <c:v>0.72199999999999998</c:v>
                </c:pt>
                <c:pt idx="13">
                  <c:v>0.35299999999999998</c:v>
                </c:pt>
                <c:pt idx="14">
                  <c:v>-9.7000000000000003E-2</c:v>
                </c:pt>
                <c:pt idx="15">
                  <c:v>0.621</c:v>
                </c:pt>
                <c:pt idx="16">
                  <c:v>0.55300000000000005</c:v>
                </c:pt>
                <c:pt idx="17">
                  <c:v>0.86899999999999999</c:v>
                </c:pt>
                <c:pt idx="18">
                  <c:v>0.39600000000000002</c:v>
                </c:pt>
                <c:pt idx="19">
                  <c:v>1.6E-2</c:v>
                </c:pt>
                <c:pt idx="20">
                  <c:v>0.59399999999999997</c:v>
                </c:pt>
                <c:pt idx="21">
                  <c:v>0.51900000000000002</c:v>
                </c:pt>
                <c:pt idx="22">
                  <c:v>0.48199999999999998</c:v>
                </c:pt>
                <c:pt idx="23">
                  <c:v>0.53100000000000003</c:v>
                </c:pt>
                <c:pt idx="24">
                  <c:v>0.51100000000000001</c:v>
                </c:pt>
                <c:pt idx="25">
                  <c:v>0.77400000000000002</c:v>
                </c:pt>
                <c:pt idx="26">
                  <c:v>0.193</c:v>
                </c:pt>
                <c:pt idx="27">
                  <c:v>0.108</c:v>
                </c:pt>
                <c:pt idx="28">
                  <c:v>0.58199999999999996</c:v>
                </c:pt>
                <c:pt idx="29">
                  <c:v>0.46700000000000003</c:v>
                </c:pt>
                <c:pt idx="30">
                  <c:v>0.873</c:v>
                </c:pt>
                <c:pt idx="31">
                  <c:v>0.71</c:v>
                </c:pt>
                <c:pt idx="32">
                  <c:v>0.42899999999999999</c:v>
                </c:pt>
                <c:pt idx="33">
                  <c:v>0.30299999999999999</c:v>
                </c:pt>
                <c:pt idx="34">
                  <c:v>0.33300000000000002</c:v>
                </c:pt>
                <c:pt idx="35">
                  <c:v>0.61299999999999999</c:v>
                </c:pt>
                <c:pt idx="36">
                  <c:v>0.46100000000000002</c:v>
                </c:pt>
                <c:pt idx="37">
                  <c:v>0.122</c:v>
                </c:pt>
                <c:pt idx="38">
                  <c:v>0.61699999999999999</c:v>
                </c:pt>
                <c:pt idx="39">
                  <c:v>6.4000000000000001E-2</c:v>
                </c:pt>
                <c:pt idx="40">
                  <c:v>0.84199999999999997</c:v>
                </c:pt>
                <c:pt idx="41">
                  <c:v>0.36899999999999999</c:v>
                </c:pt>
                <c:pt idx="42">
                  <c:v>0.72</c:v>
                </c:pt>
                <c:pt idx="43">
                  <c:v>0.45800000000000002</c:v>
                </c:pt>
                <c:pt idx="44">
                  <c:v>0.46500000000000002</c:v>
                </c:pt>
                <c:pt idx="45">
                  <c:v>0.59</c:v>
                </c:pt>
                <c:pt idx="46">
                  <c:v>0.68400000000000005</c:v>
                </c:pt>
                <c:pt idx="47">
                  <c:v>0.31</c:v>
                </c:pt>
                <c:pt idx="48">
                  <c:v>0.64400000000000002</c:v>
                </c:pt>
                <c:pt idx="49">
                  <c:v>0.252</c:v>
                </c:pt>
                <c:pt idx="50">
                  <c:v>0.65600000000000003</c:v>
                </c:pt>
                <c:pt idx="51">
                  <c:v>0.59899999999999998</c:v>
                </c:pt>
                <c:pt idx="52">
                  <c:v>6.4000000000000001E-2</c:v>
                </c:pt>
                <c:pt idx="53">
                  <c:v>0.9</c:v>
                </c:pt>
                <c:pt idx="54">
                  <c:v>0.60599999999999998</c:v>
                </c:pt>
                <c:pt idx="55">
                  <c:v>0.72299999999999998</c:v>
                </c:pt>
                <c:pt idx="56">
                  <c:v>0.442</c:v>
                </c:pt>
                <c:pt idx="57">
                  <c:v>0.123</c:v>
                </c:pt>
                <c:pt idx="58">
                  <c:v>0.77600000000000002</c:v>
                </c:pt>
                <c:pt idx="59">
                  <c:v>0.318</c:v>
                </c:pt>
                <c:pt idx="60">
                  <c:v>0.44800000000000001</c:v>
                </c:pt>
                <c:pt idx="61">
                  <c:v>0.82199999999999995</c:v>
                </c:pt>
                <c:pt idx="62">
                  <c:v>0.48899999999999999</c:v>
                </c:pt>
                <c:pt idx="63">
                  <c:v>0.64100000000000001</c:v>
                </c:pt>
                <c:pt idx="64">
                  <c:v>0.67100000000000004</c:v>
                </c:pt>
                <c:pt idx="65">
                  <c:v>0.47699999999999998</c:v>
                </c:pt>
                <c:pt idx="66">
                  <c:v>1.0489999999999999</c:v>
                </c:pt>
                <c:pt idx="67">
                  <c:v>0.52</c:v>
                </c:pt>
                <c:pt idx="68">
                  <c:v>0.11700000000000001</c:v>
                </c:pt>
                <c:pt idx="69">
                  <c:v>0.80700000000000005</c:v>
                </c:pt>
                <c:pt idx="70">
                  <c:v>0.53500000000000003</c:v>
                </c:pt>
                <c:pt idx="71">
                  <c:v>0.76</c:v>
                </c:pt>
                <c:pt idx="72">
                  <c:v>0.48</c:v>
                </c:pt>
                <c:pt idx="73">
                  <c:v>0.63900000000000001</c:v>
                </c:pt>
                <c:pt idx="74">
                  <c:v>0.66400000000000003</c:v>
                </c:pt>
                <c:pt idx="75">
                  <c:v>0.45500000000000002</c:v>
                </c:pt>
                <c:pt idx="76">
                  <c:v>0.53900000000000003</c:v>
                </c:pt>
                <c:pt idx="77">
                  <c:v>0.46500000000000002</c:v>
                </c:pt>
                <c:pt idx="78">
                  <c:v>0.53</c:v>
                </c:pt>
                <c:pt idx="79">
                  <c:v>0.47</c:v>
                </c:pt>
                <c:pt idx="80">
                  <c:v>0.52600000000000002</c:v>
                </c:pt>
                <c:pt idx="81">
                  <c:v>0.376</c:v>
                </c:pt>
                <c:pt idx="82">
                  <c:v>0.52200000000000002</c:v>
                </c:pt>
                <c:pt idx="83">
                  <c:v>1.0049999999999999</c:v>
                </c:pt>
                <c:pt idx="84">
                  <c:v>0.39500000000000002</c:v>
                </c:pt>
                <c:pt idx="85">
                  <c:v>0.47699999999999998</c:v>
                </c:pt>
                <c:pt idx="86">
                  <c:v>0.60799999999999998</c:v>
                </c:pt>
                <c:pt idx="87">
                  <c:v>0.55700000000000005</c:v>
                </c:pt>
                <c:pt idx="88">
                  <c:v>0.59599999999999997</c:v>
                </c:pt>
                <c:pt idx="89">
                  <c:v>1.089</c:v>
                </c:pt>
                <c:pt idx="90">
                  <c:v>0.67700000000000005</c:v>
                </c:pt>
                <c:pt idx="91">
                  <c:v>0.69099999999999995</c:v>
                </c:pt>
                <c:pt idx="92">
                  <c:v>0.57599999999999996</c:v>
                </c:pt>
                <c:pt idx="93">
                  <c:v>0.53500000000000003</c:v>
                </c:pt>
                <c:pt idx="94">
                  <c:v>0.255</c:v>
                </c:pt>
                <c:pt idx="95">
                  <c:v>0.61499999999999999</c:v>
                </c:pt>
                <c:pt idx="96">
                  <c:v>0.72099999999999997</c:v>
                </c:pt>
                <c:pt idx="97">
                  <c:v>0.40100000000000002</c:v>
                </c:pt>
                <c:pt idx="98">
                  <c:v>0.54700000000000004</c:v>
                </c:pt>
                <c:pt idx="99">
                  <c:v>0.69099999999999995</c:v>
                </c:pt>
                <c:pt idx="100">
                  <c:v>0.29699999999999999</c:v>
                </c:pt>
                <c:pt idx="101">
                  <c:v>0.34699999999999998</c:v>
                </c:pt>
                <c:pt idx="102">
                  <c:v>0.65900000000000003</c:v>
                </c:pt>
                <c:pt idx="103">
                  <c:v>1.0489999999999999</c:v>
                </c:pt>
                <c:pt idx="104">
                  <c:v>1.097</c:v>
                </c:pt>
                <c:pt idx="105">
                  <c:v>0.66900000000000004</c:v>
                </c:pt>
                <c:pt idx="106">
                  <c:v>0.67</c:v>
                </c:pt>
                <c:pt idx="107">
                  <c:v>0.35299999999999998</c:v>
                </c:pt>
                <c:pt idx="108">
                  <c:v>0.61699999999999999</c:v>
                </c:pt>
                <c:pt idx="109">
                  <c:v>0.74099999999999999</c:v>
                </c:pt>
                <c:pt idx="110">
                  <c:v>0.45600000000000002</c:v>
                </c:pt>
                <c:pt idx="111">
                  <c:v>0.40799999999999997</c:v>
                </c:pt>
                <c:pt idx="112">
                  <c:v>0.46899999999999997</c:v>
                </c:pt>
                <c:pt idx="113">
                  <c:v>0.81699999999999995</c:v>
                </c:pt>
                <c:pt idx="114">
                  <c:v>0.61399999999999999</c:v>
                </c:pt>
                <c:pt idx="115">
                  <c:v>0.41199999999999998</c:v>
                </c:pt>
                <c:pt idx="116">
                  <c:v>0.73799999999999999</c:v>
                </c:pt>
                <c:pt idx="117">
                  <c:v>0.628</c:v>
                </c:pt>
                <c:pt idx="118">
                  <c:v>0.70899999999999996</c:v>
                </c:pt>
                <c:pt idx="119">
                  <c:v>0.56100000000000005</c:v>
                </c:pt>
                <c:pt idx="120">
                  <c:v>0.57899999999999996</c:v>
                </c:pt>
                <c:pt idx="121">
                  <c:v>0.45500000000000002</c:v>
                </c:pt>
                <c:pt idx="122">
                  <c:v>0.498</c:v>
                </c:pt>
                <c:pt idx="123">
                  <c:v>1.01</c:v>
                </c:pt>
                <c:pt idx="124">
                  <c:v>0.59299999999999997</c:v>
                </c:pt>
                <c:pt idx="125">
                  <c:v>0.78800000000000003</c:v>
                </c:pt>
                <c:pt idx="126">
                  <c:v>0.442</c:v>
                </c:pt>
                <c:pt idx="127">
                  <c:v>0.46600000000000003</c:v>
                </c:pt>
                <c:pt idx="128">
                  <c:v>0.56499999999999995</c:v>
                </c:pt>
                <c:pt idx="129">
                  <c:v>1.431</c:v>
                </c:pt>
                <c:pt idx="130">
                  <c:v>0.91400000000000003</c:v>
                </c:pt>
                <c:pt idx="131">
                  <c:v>1.165</c:v>
                </c:pt>
                <c:pt idx="132">
                  <c:v>0.95899999999999996</c:v>
                </c:pt>
                <c:pt idx="133">
                  <c:v>0.95599999999999996</c:v>
                </c:pt>
                <c:pt idx="134">
                  <c:v>0.42099999999999999</c:v>
                </c:pt>
                <c:pt idx="135">
                  <c:v>0.59099999999999997</c:v>
                </c:pt>
                <c:pt idx="136">
                  <c:v>0.85699999999999998</c:v>
                </c:pt>
                <c:pt idx="137">
                  <c:v>0.49399999999999999</c:v>
                </c:pt>
                <c:pt idx="138">
                  <c:v>0.496</c:v>
                </c:pt>
                <c:pt idx="139">
                  <c:v>0.63600000000000001</c:v>
                </c:pt>
                <c:pt idx="140">
                  <c:v>1.373</c:v>
                </c:pt>
                <c:pt idx="141">
                  <c:v>0.58699999999999997</c:v>
                </c:pt>
                <c:pt idx="142">
                  <c:v>0.67300000000000004</c:v>
                </c:pt>
                <c:pt idx="143">
                  <c:v>0.57499999999999996</c:v>
                </c:pt>
                <c:pt idx="144">
                  <c:v>0.61199999999999999</c:v>
                </c:pt>
                <c:pt idx="145">
                  <c:v>0.752</c:v>
                </c:pt>
                <c:pt idx="146">
                  <c:v>0.75800000000000001</c:v>
                </c:pt>
                <c:pt idx="147">
                  <c:v>0.80500000000000005</c:v>
                </c:pt>
                <c:pt idx="148">
                  <c:v>0.96599999999999997</c:v>
                </c:pt>
                <c:pt idx="149">
                  <c:v>1.39</c:v>
                </c:pt>
                <c:pt idx="150">
                  <c:v>0.871</c:v>
                </c:pt>
                <c:pt idx="151">
                  <c:v>0.41899999999999998</c:v>
                </c:pt>
                <c:pt idx="152">
                  <c:v>0.61599999999999999</c:v>
                </c:pt>
                <c:pt idx="153">
                  <c:v>0.52200000000000002</c:v>
                </c:pt>
                <c:pt idx="154">
                  <c:v>0.81799999999999995</c:v>
                </c:pt>
                <c:pt idx="155">
                  <c:v>1.169</c:v>
                </c:pt>
                <c:pt idx="156">
                  <c:v>0.61699999999999999</c:v>
                </c:pt>
                <c:pt idx="157">
                  <c:v>0.65200000000000002</c:v>
                </c:pt>
                <c:pt idx="158">
                  <c:v>0.35799999999999998</c:v>
                </c:pt>
                <c:pt idx="159">
                  <c:v>0.97899999999999998</c:v>
                </c:pt>
                <c:pt idx="160">
                  <c:v>0.53600000000000003</c:v>
                </c:pt>
                <c:pt idx="161">
                  <c:v>1.042</c:v>
                </c:pt>
                <c:pt idx="162">
                  <c:v>0.97799999999999998</c:v>
                </c:pt>
                <c:pt idx="163">
                  <c:v>0.42199999999999999</c:v>
                </c:pt>
                <c:pt idx="164">
                  <c:v>0.65600000000000003</c:v>
                </c:pt>
                <c:pt idx="165">
                  <c:v>0.63400000000000001</c:v>
                </c:pt>
                <c:pt idx="166">
                  <c:v>0.95199999999999996</c:v>
                </c:pt>
                <c:pt idx="167">
                  <c:v>1.5669999999999999</c:v>
                </c:pt>
                <c:pt idx="168">
                  <c:v>1.3280000000000001</c:v>
                </c:pt>
                <c:pt idx="169">
                  <c:v>0.60299999999999998</c:v>
                </c:pt>
                <c:pt idx="170">
                  <c:v>0.98</c:v>
                </c:pt>
                <c:pt idx="171">
                  <c:v>1.0609999999999999</c:v>
                </c:pt>
                <c:pt idx="172">
                  <c:v>0.54400000000000004</c:v>
                </c:pt>
                <c:pt idx="173">
                  <c:v>0.79400000000000004</c:v>
                </c:pt>
                <c:pt idx="174">
                  <c:v>0.65800000000000003</c:v>
                </c:pt>
                <c:pt idx="175">
                  <c:v>0.68799999999999994</c:v>
                </c:pt>
                <c:pt idx="176">
                  <c:v>0.97599999999999998</c:v>
                </c:pt>
                <c:pt idx="177">
                  <c:v>0.55300000000000005</c:v>
                </c:pt>
                <c:pt idx="178">
                  <c:v>0.72199999999999998</c:v>
                </c:pt>
                <c:pt idx="179">
                  <c:v>0.55900000000000005</c:v>
                </c:pt>
                <c:pt idx="180">
                  <c:v>0.57199999999999995</c:v>
                </c:pt>
                <c:pt idx="181">
                  <c:v>1.198</c:v>
                </c:pt>
                <c:pt idx="182">
                  <c:v>0.95</c:v>
                </c:pt>
                <c:pt idx="183">
                  <c:v>1.0680000000000001</c:v>
                </c:pt>
                <c:pt idx="184">
                  <c:v>0.70099999999999996</c:v>
                </c:pt>
                <c:pt idx="185">
                  <c:v>0.64200000000000002</c:v>
                </c:pt>
                <c:pt idx="186">
                  <c:v>1.042</c:v>
                </c:pt>
                <c:pt idx="187">
                  <c:v>0.53600000000000003</c:v>
                </c:pt>
                <c:pt idx="188">
                  <c:v>0.69799999999999995</c:v>
                </c:pt>
                <c:pt idx="189">
                  <c:v>0.755</c:v>
                </c:pt>
                <c:pt idx="190">
                  <c:v>0.874</c:v>
                </c:pt>
                <c:pt idx="191">
                  <c:v>0.95699999999999996</c:v>
                </c:pt>
                <c:pt idx="192">
                  <c:v>0.92400000000000004</c:v>
                </c:pt>
                <c:pt idx="193">
                  <c:v>0.60599999999999998</c:v>
                </c:pt>
                <c:pt idx="194">
                  <c:v>0.82599999999999996</c:v>
                </c:pt>
                <c:pt idx="195">
                  <c:v>0.76400000000000001</c:v>
                </c:pt>
                <c:pt idx="196">
                  <c:v>0.74299999999999999</c:v>
                </c:pt>
                <c:pt idx="197">
                  <c:v>0.48499999999999999</c:v>
                </c:pt>
                <c:pt idx="198">
                  <c:v>0.8</c:v>
                </c:pt>
                <c:pt idx="199">
                  <c:v>1.0489999999999999</c:v>
                </c:pt>
                <c:pt idx="200">
                  <c:v>0.92500000000000004</c:v>
                </c:pt>
                <c:pt idx="201">
                  <c:v>0.82799999999999996</c:v>
                </c:pt>
                <c:pt idx="202">
                  <c:v>0.60599999999999998</c:v>
                </c:pt>
                <c:pt idx="203">
                  <c:v>0.80700000000000005</c:v>
                </c:pt>
                <c:pt idx="204">
                  <c:v>0.90200000000000002</c:v>
                </c:pt>
                <c:pt idx="205">
                  <c:v>0.71799999999999997</c:v>
                </c:pt>
                <c:pt idx="206">
                  <c:v>0.872</c:v>
                </c:pt>
                <c:pt idx="207">
                  <c:v>0.72899999999999998</c:v>
                </c:pt>
                <c:pt idx="208">
                  <c:v>0.80800000000000005</c:v>
                </c:pt>
                <c:pt idx="209">
                  <c:v>0.93400000000000005</c:v>
                </c:pt>
                <c:pt idx="210">
                  <c:v>0.96</c:v>
                </c:pt>
                <c:pt idx="211">
                  <c:v>0.88500000000000001</c:v>
                </c:pt>
                <c:pt idx="212">
                  <c:v>0.998</c:v>
                </c:pt>
                <c:pt idx="213">
                  <c:v>0.77900000000000003</c:v>
                </c:pt>
                <c:pt idx="214">
                  <c:v>0.91600000000000004</c:v>
                </c:pt>
                <c:pt idx="215">
                  <c:v>0.82</c:v>
                </c:pt>
                <c:pt idx="216">
                  <c:v>0.71199999999999997</c:v>
                </c:pt>
                <c:pt idx="217">
                  <c:v>0.47599999999999998</c:v>
                </c:pt>
                <c:pt idx="218">
                  <c:v>0.45100000000000001</c:v>
                </c:pt>
                <c:pt idx="219">
                  <c:v>0.59299999999999997</c:v>
                </c:pt>
                <c:pt idx="220">
                  <c:v>0.68600000000000005</c:v>
                </c:pt>
                <c:pt idx="221">
                  <c:v>0.63600000000000001</c:v>
                </c:pt>
                <c:pt idx="222">
                  <c:v>0.79800000000000004</c:v>
                </c:pt>
                <c:pt idx="223">
                  <c:v>0.64500000000000002</c:v>
                </c:pt>
                <c:pt idx="224">
                  <c:v>0.72199999999999998</c:v>
                </c:pt>
                <c:pt idx="225">
                  <c:v>0.753</c:v>
                </c:pt>
                <c:pt idx="226">
                  <c:v>0.49</c:v>
                </c:pt>
                <c:pt idx="227">
                  <c:v>1.036</c:v>
                </c:pt>
                <c:pt idx="228">
                  <c:v>1.0109999999999999</c:v>
                </c:pt>
                <c:pt idx="229">
                  <c:v>0.90600000000000003</c:v>
                </c:pt>
                <c:pt idx="230">
                  <c:v>1.1200000000000001</c:v>
                </c:pt>
                <c:pt idx="231">
                  <c:v>1.022</c:v>
                </c:pt>
                <c:pt idx="232">
                  <c:v>1.016</c:v>
                </c:pt>
                <c:pt idx="233">
                  <c:v>0.63700000000000001</c:v>
                </c:pt>
                <c:pt idx="234">
                  <c:v>0.79600000000000004</c:v>
                </c:pt>
                <c:pt idx="235">
                  <c:v>1.0640000000000001</c:v>
                </c:pt>
                <c:pt idx="236">
                  <c:v>0.84699999999999998</c:v>
                </c:pt>
                <c:pt idx="237">
                  <c:v>0.55200000000000005</c:v>
                </c:pt>
                <c:pt idx="238">
                  <c:v>0.72899999999999998</c:v>
                </c:pt>
                <c:pt idx="239">
                  <c:v>0.93200000000000005</c:v>
                </c:pt>
                <c:pt idx="240">
                  <c:v>0.63800000000000001</c:v>
                </c:pt>
                <c:pt idx="241">
                  <c:v>0.53100000000000003</c:v>
                </c:pt>
                <c:pt idx="242">
                  <c:v>1.3560000000000001</c:v>
                </c:pt>
                <c:pt idx="243">
                  <c:v>0.96099999999999997</c:v>
                </c:pt>
                <c:pt idx="244">
                  <c:v>0.58399999999999996</c:v>
                </c:pt>
                <c:pt idx="245">
                  <c:v>0.90500000000000003</c:v>
                </c:pt>
                <c:pt idx="246">
                  <c:v>0.92400000000000004</c:v>
                </c:pt>
                <c:pt idx="247">
                  <c:v>0.56000000000000005</c:v>
                </c:pt>
                <c:pt idx="248">
                  <c:v>0.68500000000000005</c:v>
                </c:pt>
                <c:pt idx="249">
                  <c:v>0.77700000000000002</c:v>
                </c:pt>
                <c:pt idx="250">
                  <c:v>0.86</c:v>
                </c:pt>
                <c:pt idx="251">
                  <c:v>1.292</c:v>
                </c:pt>
                <c:pt idx="252">
                  <c:v>1.238</c:v>
                </c:pt>
                <c:pt idx="253">
                  <c:v>0.75800000000000001</c:v>
                </c:pt>
                <c:pt idx="254">
                  <c:v>0.83199999999999996</c:v>
                </c:pt>
                <c:pt idx="255">
                  <c:v>0.84099999999999997</c:v>
                </c:pt>
                <c:pt idx="256">
                  <c:v>1.028</c:v>
                </c:pt>
                <c:pt idx="257">
                  <c:v>1.091</c:v>
                </c:pt>
                <c:pt idx="258">
                  <c:v>1.0489999999999999</c:v>
                </c:pt>
                <c:pt idx="259">
                  <c:v>0.83599999999999997</c:v>
                </c:pt>
                <c:pt idx="260">
                  <c:v>0.82099999999999995</c:v>
                </c:pt>
                <c:pt idx="261">
                  <c:v>1.0649999999999999</c:v>
                </c:pt>
                <c:pt idx="262">
                  <c:v>0.79900000000000004</c:v>
                </c:pt>
                <c:pt idx="263">
                  <c:v>0.94699999999999995</c:v>
                </c:pt>
                <c:pt idx="264">
                  <c:v>1.3759999999999999</c:v>
                </c:pt>
                <c:pt idx="265">
                  <c:v>0.74399999999999999</c:v>
                </c:pt>
                <c:pt idx="266">
                  <c:v>0.497</c:v>
                </c:pt>
                <c:pt idx="267">
                  <c:v>0.64</c:v>
                </c:pt>
                <c:pt idx="268">
                  <c:v>0.67100000000000004</c:v>
                </c:pt>
                <c:pt idx="269">
                  <c:v>0.86799999999999999</c:v>
                </c:pt>
                <c:pt idx="270">
                  <c:v>0.66200000000000003</c:v>
                </c:pt>
                <c:pt idx="271">
                  <c:v>1.204</c:v>
                </c:pt>
                <c:pt idx="272">
                  <c:v>0.78200000000000003</c:v>
                </c:pt>
                <c:pt idx="273">
                  <c:v>0.95199999999999996</c:v>
                </c:pt>
                <c:pt idx="274">
                  <c:v>0.85799999999999998</c:v>
                </c:pt>
                <c:pt idx="275">
                  <c:v>0.88</c:v>
                </c:pt>
                <c:pt idx="276">
                  <c:v>0.81</c:v>
                </c:pt>
                <c:pt idx="277">
                  <c:v>0.78900000000000003</c:v>
                </c:pt>
                <c:pt idx="278">
                  <c:v>1.1559999999999999</c:v>
                </c:pt>
                <c:pt idx="279">
                  <c:v>1.1579999999999999</c:v>
                </c:pt>
                <c:pt idx="280">
                  <c:v>0.82399999999999995</c:v>
                </c:pt>
                <c:pt idx="281">
                  <c:v>0.93799999999999994</c:v>
                </c:pt>
                <c:pt idx="282">
                  <c:v>0.124</c:v>
                </c:pt>
                <c:pt idx="283">
                  <c:v>0.755</c:v>
                </c:pt>
                <c:pt idx="284">
                  <c:v>0.873</c:v>
                </c:pt>
                <c:pt idx="285">
                  <c:v>0.753</c:v>
                </c:pt>
                <c:pt idx="286">
                  <c:v>0.76800000000000002</c:v>
                </c:pt>
                <c:pt idx="287">
                  <c:v>0.71599999999999997</c:v>
                </c:pt>
                <c:pt idx="288">
                  <c:v>1.4470000000000001</c:v>
                </c:pt>
                <c:pt idx="289">
                  <c:v>0.97799999999999998</c:v>
                </c:pt>
                <c:pt idx="290">
                  <c:v>1.125</c:v>
                </c:pt>
                <c:pt idx="291">
                  <c:v>0.56100000000000005</c:v>
                </c:pt>
                <c:pt idx="292">
                  <c:v>0.95499999999999996</c:v>
                </c:pt>
                <c:pt idx="293">
                  <c:v>1.1759999999999999</c:v>
                </c:pt>
                <c:pt idx="294">
                  <c:v>0.752</c:v>
                </c:pt>
                <c:pt idx="295">
                  <c:v>0.69299999999999995</c:v>
                </c:pt>
                <c:pt idx="296">
                  <c:v>1.0920000000000001</c:v>
                </c:pt>
                <c:pt idx="297">
                  <c:v>0.876</c:v>
                </c:pt>
                <c:pt idx="298">
                  <c:v>1.1220000000000001</c:v>
                </c:pt>
                <c:pt idx="299">
                  <c:v>1.127</c:v>
                </c:pt>
                <c:pt idx="300">
                  <c:v>1.083</c:v>
                </c:pt>
                <c:pt idx="301">
                  <c:v>0.79600000000000004</c:v>
                </c:pt>
                <c:pt idx="302">
                  <c:v>0.84599999999999997</c:v>
                </c:pt>
                <c:pt idx="303">
                  <c:v>0.85799999999999998</c:v>
                </c:pt>
                <c:pt idx="304">
                  <c:v>0.67900000000000005</c:v>
                </c:pt>
                <c:pt idx="305">
                  <c:v>0.85199999999999998</c:v>
                </c:pt>
                <c:pt idx="306">
                  <c:v>0.93899999999999995</c:v>
                </c:pt>
                <c:pt idx="307">
                  <c:v>1.1299999999999999</c:v>
                </c:pt>
                <c:pt idx="308">
                  <c:v>1.6120000000000001</c:v>
                </c:pt>
                <c:pt idx="309">
                  <c:v>0.88800000000000001</c:v>
                </c:pt>
                <c:pt idx="310">
                  <c:v>1.137</c:v>
                </c:pt>
                <c:pt idx="311">
                  <c:v>0.88800000000000001</c:v>
                </c:pt>
                <c:pt idx="312">
                  <c:v>1.284</c:v>
                </c:pt>
                <c:pt idx="313">
                  <c:v>1.0189999999999999</c:v>
                </c:pt>
                <c:pt idx="314">
                  <c:v>1.0880000000000001</c:v>
                </c:pt>
                <c:pt idx="315">
                  <c:v>0.92800000000000005</c:v>
                </c:pt>
                <c:pt idx="316">
                  <c:v>1.325</c:v>
                </c:pt>
                <c:pt idx="317">
                  <c:v>0.86299999999999999</c:v>
                </c:pt>
                <c:pt idx="318">
                  <c:v>1.621</c:v>
                </c:pt>
                <c:pt idx="319">
                  <c:v>1.014</c:v>
                </c:pt>
                <c:pt idx="320">
                  <c:v>1.335</c:v>
                </c:pt>
                <c:pt idx="321">
                  <c:v>0.83799999999999997</c:v>
                </c:pt>
                <c:pt idx="322">
                  <c:v>1.1379999999999999</c:v>
                </c:pt>
                <c:pt idx="323">
                  <c:v>0.60299999999999998</c:v>
                </c:pt>
                <c:pt idx="324">
                  <c:v>1.0629999999999999</c:v>
                </c:pt>
                <c:pt idx="325">
                  <c:v>0.93899999999999995</c:v>
                </c:pt>
                <c:pt idx="326">
                  <c:v>0.89200000000000002</c:v>
                </c:pt>
                <c:pt idx="327">
                  <c:v>0.81</c:v>
                </c:pt>
                <c:pt idx="328">
                  <c:v>1.028</c:v>
                </c:pt>
                <c:pt idx="329">
                  <c:v>1.1479999999999999</c:v>
                </c:pt>
                <c:pt idx="330">
                  <c:v>1.07</c:v>
                </c:pt>
                <c:pt idx="331">
                  <c:v>0.58899999999999997</c:v>
                </c:pt>
                <c:pt idx="332">
                  <c:v>1.1140000000000001</c:v>
                </c:pt>
                <c:pt idx="333">
                  <c:v>0.93600000000000005</c:v>
                </c:pt>
                <c:pt idx="334">
                  <c:v>1.3029999999999999</c:v>
                </c:pt>
                <c:pt idx="335">
                  <c:v>1.02</c:v>
                </c:pt>
                <c:pt idx="336">
                  <c:v>0.98099999999999998</c:v>
                </c:pt>
                <c:pt idx="337">
                  <c:v>1.002</c:v>
                </c:pt>
                <c:pt idx="338">
                  <c:v>1.569</c:v>
                </c:pt>
                <c:pt idx="339">
                  <c:v>1.129</c:v>
                </c:pt>
                <c:pt idx="340">
                  <c:v>1.0529999999999999</c:v>
                </c:pt>
                <c:pt idx="341">
                  <c:v>0.94699999999999995</c:v>
                </c:pt>
                <c:pt idx="342">
                  <c:v>1.2709999999999999</c:v>
                </c:pt>
                <c:pt idx="343">
                  <c:v>0.64800000000000002</c:v>
                </c:pt>
                <c:pt idx="344">
                  <c:v>1.3919999999999999</c:v>
                </c:pt>
                <c:pt idx="345">
                  <c:v>0.98199999999999998</c:v>
                </c:pt>
                <c:pt idx="346">
                  <c:v>0.98499999999999999</c:v>
                </c:pt>
                <c:pt idx="347">
                  <c:v>1.623</c:v>
                </c:pt>
                <c:pt idx="348">
                  <c:v>0.89100000000000001</c:v>
                </c:pt>
                <c:pt idx="349">
                  <c:v>1.1439999999999999</c:v>
                </c:pt>
                <c:pt idx="350">
                  <c:v>1.456</c:v>
                </c:pt>
                <c:pt idx="351">
                  <c:v>1.028</c:v>
                </c:pt>
                <c:pt idx="352">
                  <c:v>1.099</c:v>
                </c:pt>
                <c:pt idx="353">
                  <c:v>1.631</c:v>
                </c:pt>
                <c:pt idx="354">
                  <c:v>1.226</c:v>
                </c:pt>
                <c:pt idx="355">
                  <c:v>1.014</c:v>
                </c:pt>
                <c:pt idx="356">
                  <c:v>0.93200000000000005</c:v>
                </c:pt>
                <c:pt idx="357">
                  <c:v>0.93799999999999994</c:v>
                </c:pt>
                <c:pt idx="358">
                  <c:v>1.149</c:v>
                </c:pt>
                <c:pt idx="359">
                  <c:v>1.4219999999999999</c:v>
                </c:pt>
                <c:pt idx="360">
                  <c:v>0.84499999999999997</c:v>
                </c:pt>
                <c:pt idx="361">
                  <c:v>0.64400000000000002</c:v>
                </c:pt>
                <c:pt idx="362">
                  <c:v>0.93100000000000005</c:v>
                </c:pt>
                <c:pt idx="363">
                  <c:v>0.84299999999999997</c:v>
                </c:pt>
                <c:pt idx="364">
                  <c:v>1.2689999999999999</c:v>
                </c:pt>
                <c:pt idx="365">
                  <c:v>1.4510000000000001</c:v>
                </c:pt>
                <c:pt idx="366">
                  <c:v>1.3340000000000001</c:v>
                </c:pt>
                <c:pt idx="367">
                  <c:v>1.536</c:v>
                </c:pt>
                <c:pt idx="368">
                  <c:v>1.079</c:v>
                </c:pt>
                <c:pt idx="369">
                  <c:v>1.161</c:v>
                </c:pt>
                <c:pt idx="370">
                  <c:v>1.3759999999999999</c:v>
                </c:pt>
                <c:pt idx="371">
                  <c:v>1.722</c:v>
                </c:pt>
                <c:pt idx="372">
                  <c:v>0.79900000000000004</c:v>
                </c:pt>
                <c:pt idx="373">
                  <c:v>1.224</c:v>
                </c:pt>
                <c:pt idx="374">
                  <c:v>1.012</c:v>
                </c:pt>
                <c:pt idx="375">
                  <c:v>0.91900000000000004</c:v>
                </c:pt>
                <c:pt idx="376">
                  <c:v>0.92</c:v>
                </c:pt>
                <c:pt idx="377">
                  <c:v>1.2849999999999999</c:v>
                </c:pt>
                <c:pt idx="378">
                  <c:v>1.8109999999999999</c:v>
                </c:pt>
                <c:pt idx="379">
                  <c:v>0.90400000000000003</c:v>
                </c:pt>
                <c:pt idx="380">
                  <c:v>1.06</c:v>
                </c:pt>
                <c:pt idx="381">
                  <c:v>1.1639999999999999</c:v>
                </c:pt>
                <c:pt idx="382">
                  <c:v>1.1459999999999999</c:v>
                </c:pt>
                <c:pt idx="383">
                  <c:v>0.874</c:v>
                </c:pt>
                <c:pt idx="384">
                  <c:v>1.37</c:v>
                </c:pt>
                <c:pt idx="385">
                  <c:v>1.1779999999999999</c:v>
                </c:pt>
                <c:pt idx="386">
                  <c:v>1.6359999999999999</c:v>
                </c:pt>
                <c:pt idx="387">
                  <c:v>0.98199999999999998</c:v>
                </c:pt>
                <c:pt idx="388">
                  <c:v>0.752</c:v>
                </c:pt>
                <c:pt idx="389">
                  <c:v>0.74199999999999999</c:v>
                </c:pt>
                <c:pt idx="390">
                  <c:v>1.63</c:v>
                </c:pt>
                <c:pt idx="391">
                  <c:v>1.1479999999999999</c:v>
                </c:pt>
                <c:pt idx="392">
                  <c:v>1.2509999999999999</c:v>
                </c:pt>
                <c:pt idx="393">
                  <c:v>1.2829999999999999</c:v>
                </c:pt>
                <c:pt idx="394">
                  <c:v>1.3340000000000001</c:v>
                </c:pt>
                <c:pt idx="395">
                  <c:v>1.5069999999999999</c:v>
                </c:pt>
                <c:pt idx="396">
                  <c:v>1.7130000000000001</c:v>
                </c:pt>
                <c:pt idx="397">
                  <c:v>1.002</c:v>
                </c:pt>
                <c:pt idx="398">
                  <c:v>1.3879999999999999</c:v>
                </c:pt>
                <c:pt idx="399">
                  <c:v>1.1659999999999999</c:v>
                </c:pt>
                <c:pt idx="400">
                  <c:v>0.78900000000000003</c:v>
                </c:pt>
                <c:pt idx="401">
                  <c:v>0.94</c:v>
                </c:pt>
                <c:pt idx="402">
                  <c:v>0.89200000000000002</c:v>
                </c:pt>
                <c:pt idx="403">
                  <c:v>1.4430000000000001</c:v>
                </c:pt>
                <c:pt idx="404">
                  <c:v>1.262</c:v>
                </c:pt>
                <c:pt idx="405">
                  <c:v>1.5169999999999999</c:v>
                </c:pt>
                <c:pt idx="406">
                  <c:v>1.032</c:v>
                </c:pt>
                <c:pt idx="407">
                  <c:v>0.82199999999999995</c:v>
                </c:pt>
                <c:pt idx="408">
                  <c:v>1.0549999999999999</c:v>
                </c:pt>
                <c:pt idx="409">
                  <c:v>1.0489999999999999</c:v>
                </c:pt>
                <c:pt idx="410">
                  <c:v>0.96399999999999997</c:v>
                </c:pt>
                <c:pt idx="411">
                  <c:v>1.135</c:v>
                </c:pt>
                <c:pt idx="412">
                  <c:v>1.337</c:v>
                </c:pt>
                <c:pt idx="413">
                  <c:v>1.41</c:v>
                </c:pt>
                <c:pt idx="414">
                  <c:v>1.1910000000000001</c:v>
                </c:pt>
                <c:pt idx="415">
                  <c:v>1.085</c:v>
                </c:pt>
                <c:pt idx="416">
                  <c:v>1.2869999999999999</c:v>
                </c:pt>
                <c:pt idx="417">
                  <c:v>1.1599999999999999</c:v>
                </c:pt>
                <c:pt idx="418">
                  <c:v>1.0449999999999999</c:v>
                </c:pt>
                <c:pt idx="419">
                  <c:v>1.3759999999999999</c:v>
                </c:pt>
                <c:pt idx="420">
                  <c:v>1.454</c:v>
                </c:pt>
                <c:pt idx="421">
                  <c:v>1.4470000000000001</c:v>
                </c:pt>
                <c:pt idx="422">
                  <c:v>1.446</c:v>
                </c:pt>
                <c:pt idx="423">
                  <c:v>1.32</c:v>
                </c:pt>
                <c:pt idx="424">
                  <c:v>1.28</c:v>
                </c:pt>
                <c:pt idx="425">
                  <c:v>0.90400000000000003</c:v>
                </c:pt>
                <c:pt idx="426">
                  <c:v>0.90800000000000003</c:v>
                </c:pt>
                <c:pt idx="427">
                  <c:v>1.212</c:v>
                </c:pt>
                <c:pt idx="428">
                  <c:v>0.93700000000000006</c:v>
                </c:pt>
                <c:pt idx="429">
                  <c:v>1.3120000000000001</c:v>
                </c:pt>
                <c:pt idx="430">
                  <c:v>1.0269999999999999</c:v>
                </c:pt>
                <c:pt idx="431">
                  <c:v>1.244</c:v>
                </c:pt>
                <c:pt idx="432">
                  <c:v>1.355</c:v>
                </c:pt>
                <c:pt idx="433">
                  <c:v>1.115</c:v>
                </c:pt>
                <c:pt idx="434">
                  <c:v>1.1379999999999999</c:v>
                </c:pt>
                <c:pt idx="435">
                  <c:v>0.83499999999999996</c:v>
                </c:pt>
                <c:pt idx="436">
                  <c:v>1.409</c:v>
                </c:pt>
                <c:pt idx="437">
                  <c:v>1.472</c:v>
                </c:pt>
                <c:pt idx="438">
                  <c:v>1.1719999999999999</c:v>
                </c:pt>
                <c:pt idx="439">
                  <c:v>1.2969999999999999</c:v>
                </c:pt>
                <c:pt idx="440">
                  <c:v>1.4830000000000001</c:v>
                </c:pt>
                <c:pt idx="441">
                  <c:v>0.83099999999999996</c:v>
                </c:pt>
                <c:pt idx="442">
                  <c:v>1.3120000000000001</c:v>
                </c:pt>
                <c:pt idx="443">
                  <c:v>1.3620000000000001</c:v>
                </c:pt>
                <c:pt idx="444">
                  <c:v>1.157</c:v>
                </c:pt>
                <c:pt idx="445">
                  <c:v>0.88100000000000001</c:v>
                </c:pt>
                <c:pt idx="446">
                  <c:v>1.254</c:v>
                </c:pt>
                <c:pt idx="447">
                  <c:v>1.1000000000000001</c:v>
                </c:pt>
                <c:pt idx="448">
                  <c:v>1.1850000000000001</c:v>
                </c:pt>
                <c:pt idx="449">
                  <c:v>1.8049999999999999</c:v>
                </c:pt>
                <c:pt idx="450">
                  <c:v>1.399</c:v>
                </c:pt>
                <c:pt idx="451">
                  <c:v>1.2769999999999999</c:v>
                </c:pt>
                <c:pt idx="452">
                  <c:v>1.121</c:v>
                </c:pt>
                <c:pt idx="453">
                  <c:v>1.18</c:v>
                </c:pt>
                <c:pt idx="454">
                  <c:v>1.246</c:v>
                </c:pt>
                <c:pt idx="455">
                  <c:v>1.036</c:v>
                </c:pt>
                <c:pt idx="456">
                  <c:v>1.107</c:v>
                </c:pt>
                <c:pt idx="457">
                  <c:v>1.3620000000000001</c:v>
                </c:pt>
                <c:pt idx="458">
                  <c:v>1.87</c:v>
                </c:pt>
                <c:pt idx="459">
                  <c:v>1.321</c:v>
                </c:pt>
                <c:pt idx="460">
                  <c:v>1.0449999999999999</c:v>
                </c:pt>
                <c:pt idx="461">
                  <c:v>1.264</c:v>
                </c:pt>
                <c:pt idx="462">
                  <c:v>1.173</c:v>
                </c:pt>
                <c:pt idx="463">
                  <c:v>1.3</c:v>
                </c:pt>
                <c:pt idx="464">
                  <c:v>1.4950000000000001</c:v>
                </c:pt>
                <c:pt idx="465">
                  <c:v>1.6990000000000001</c:v>
                </c:pt>
                <c:pt idx="466">
                  <c:v>1.345</c:v>
                </c:pt>
                <c:pt idx="467">
                  <c:v>1.4419999999999999</c:v>
                </c:pt>
                <c:pt idx="468">
                  <c:v>1.43</c:v>
                </c:pt>
                <c:pt idx="469">
                  <c:v>1.669</c:v>
                </c:pt>
                <c:pt idx="470">
                  <c:v>1.04</c:v>
                </c:pt>
                <c:pt idx="471">
                  <c:v>1.1359999999999999</c:v>
                </c:pt>
                <c:pt idx="472">
                  <c:v>2.1459999999999999</c:v>
                </c:pt>
                <c:pt idx="473">
                  <c:v>1.532</c:v>
                </c:pt>
                <c:pt idx="474">
                  <c:v>1.6140000000000001</c:v>
                </c:pt>
                <c:pt idx="475">
                  <c:v>1.2070000000000001</c:v>
                </c:pt>
                <c:pt idx="476">
                  <c:v>1.0900000000000001</c:v>
                </c:pt>
                <c:pt idx="477">
                  <c:v>1.085</c:v>
                </c:pt>
                <c:pt idx="478">
                  <c:v>0.95899999999999996</c:v>
                </c:pt>
                <c:pt idx="479">
                  <c:v>1.873</c:v>
                </c:pt>
                <c:pt idx="480">
                  <c:v>1.0900000000000001</c:v>
                </c:pt>
                <c:pt idx="481">
                  <c:v>1.7210000000000001</c:v>
                </c:pt>
                <c:pt idx="482">
                  <c:v>1.52</c:v>
                </c:pt>
                <c:pt idx="483">
                  <c:v>1.4330000000000001</c:v>
                </c:pt>
                <c:pt idx="484">
                  <c:v>1.044</c:v>
                </c:pt>
                <c:pt idx="485">
                  <c:v>1.8380000000000001</c:v>
                </c:pt>
                <c:pt idx="486">
                  <c:v>1.52</c:v>
                </c:pt>
                <c:pt idx="487">
                  <c:v>2.375</c:v>
                </c:pt>
                <c:pt idx="488">
                  <c:v>1.4450000000000001</c:v>
                </c:pt>
                <c:pt idx="489">
                  <c:v>1.2430000000000001</c:v>
                </c:pt>
                <c:pt idx="490">
                  <c:v>1.1919999999999999</c:v>
                </c:pt>
                <c:pt idx="491">
                  <c:v>1.51</c:v>
                </c:pt>
                <c:pt idx="492">
                  <c:v>1.194</c:v>
                </c:pt>
                <c:pt idx="493">
                  <c:v>1.177</c:v>
                </c:pt>
                <c:pt idx="494">
                  <c:v>1.4930000000000001</c:v>
                </c:pt>
                <c:pt idx="495">
                  <c:v>1.4179999999999999</c:v>
                </c:pt>
                <c:pt idx="496">
                  <c:v>1.3720000000000001</c:v>
                </c:pt>
                <c:pt idx="497">
                  <c:v>1.228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C-B44A-BFB6-8E568D69C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0228016"/>
        <c:axId val="1485483344"/>
      </c:lineChart>
      <c:catAx>
        <c:axId val="1340228016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485483344"/>
        <c:crossesAt val="-2.5"/>
        <c:auto val="0"/>
        <c:lblAlgn val="ctr"/>
        <c:lblOffset val="100"/>
        <c:tickLblSkip val="100"/>
        <c:noMultiLvlLbl val="0"/>
      </c:catAx>
      <c:valAx>
        <c:axId val="1485483344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</a:t>
                </a:r>
                <a:r>
                  <a:rPr lang="en-GB" sz="2800" b="1" baseline="0"/>
                  <a:t> [s]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40228016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ID'!$D$2:$D$499</c:f>
              <c:numCache>
                <c:formatCode>0.0</c:formatCode>
                <c:ptCount val="498"/>
                <c:pt idx="0">
                  <c:v>1.003134</c:v>
                </c:pt>
                <c:pt idx="1">
                  <c:v>1.00305</c:v>
                </c:pt>
                <c:pt idx="2">
                  <c:v>1.0077830000000001</c:v>
                </c:pt>
                <c:pt idx="3">
                  <c:v>1.013903</c:v>
                </c:pt>
                <c:pt idx="4">
                  <c:v>1.016003</c:v>
                </c:pt>
                <c:pt idx="5">
                  <c:v>1.023223</c:v>
                </c:pt>
                <c:pt idx="6">
                  <c:v>1.024923</c:v>
                </c:pt>
                <c:pt idx="7">
                  <c:v>1.027239</c:v>
                </c:pt>
                <c:pt idx="8">
                  <c:v>1.031841</c:v>
                </c:pt>
                <c:pt idx="9">
                  <c:v>1.038135</c:v>
                </c:pt>
                <c:pt idx="10">
                  <c:v>1.038845</c:v>
                </c:pt>
                <c:pt idx="11">
                  <c:v>1.0431269999999999</c:v>
                </c:pt>
                <c:pt idx="12">
                  <c:v>1.0464789999999999</c:v>
                </c:pt>
                <c:pt idx="13">
                  <c:v>1.048972</c:v>
                </c:pt>
                <c:pt idx="14">
                  <c:v>1.058986</c:v>
                </c:pt>
                <c:pt idx="15">
                  <c:v>1.065658</c:v>
                </c:pt>
                <c:pt idx="16">
                  <c:v>1.0696129999999999</c:v>
                </c:pt>
                <c:pt idx="17">
                  <c:v>1.074438</c:v>
                </c:pt>
                <c:pt idx="18">
                  <c:v>1.0773269999999999</c:v>
                </c:pt>
                <c:pt idx="19">
                  <c:v>1.0844039999999999</c:v>
                </c:pt>
                <c:pt idx="20">
                  <c:v>1.0913900000000001</c:v>
                </c:pt>
                <c:pt idx="21">
                  <c:v>1.0978140000000001</c:v>
                </c:pt>
                <c:pt idx="22">
                  <c:v>1.1003609999999999</c:v>
                </c:pt>
                <c:pt idx="23">
                  <c:v>1.1057870000000001</c:v>
                </c:pt>
                <c:pt idx="24">
                  <c:v>1.1092580000000001</c:v>
                </c:pt>
                <c:pt idx="25">
                  <c:v>1.113939</c:v>
                </c:pt>
                <c:pt idx="26">
                  <c:v>1.1194770000000001</c:v>
                </c:pt>
                <c:pt idx="27">
                  <c:v>1.1224719999999999</c:v>
                </c:pt>
                <c:pt idx="28">
                  <c:v>1.129861</c:v>
                </c:pt>
                <c:pt idx="29">
                  <c:v>1.134198</c:v>
                </c:pt>
                <c:pt idx="30">
                  <c:v>1.1398200000000001</c:v>
                </c:pt>
                <c:pt idx="31">
                  <c:v>1.1455439999999999</c:v>
                </c:pt>
                <c:pt idx="32">
                  <c:v>1.151152</c:v>
                </c:pt>
                <c:pt idx="33">
                  <c:v>1.1518269999999999</c:v>
                </c:pt>
                <c:pt idx="34">
                  <c:v>1.156504</c:v>
                </c:pt>
                <c:pt idx="35">
                  <c:v>1.160838</c:v>
                </c:pt>
                <c:pt idx="36">
                  <c:v>1.1622760000000001</c:v>
                </c:pt>
                <c:pt idx="37">
                  <c:v>1.1650119999999999</c:v>
                </c:pt>
                <c:pt idx="38">
                  <c:v>1.1681109999999999</c:v>
                </c:pt>
                <c:pt idx="39">
                  <c:v>1.170283</c:v>
                </c:pt>
                <c:pt idx="40">
                  <c:v>1.173735</c:v>
                </c:pt>
                <c:pt idx="41">
                  <c:v>1.1818930000000001</c:v>
                </c:pt>
                <c:pt idx="42">
                  <c:v>1.183451</c:v>
                </c:pt>
                <c:pt idx="43">
                  <c:v>1.1885509999999999</c:v>
                </c:pt>
                <c:pt idx="44">
                  <c:v>1.1926220000000001</c:v>
                </c:pt>
                <c:pt idx="45">
                  <c:v>1.19865</c:v>
                </c:pt>
                <c:pt idx="46">
                  <c:v>1.202499</c:v>
                </c:pt>
                <c:pt idx="47">
                  <c:v>1.203794</c:v>
                </c:pt>
                <c:pt idx="48">
                  <c:v>1.2075800000000001</c:v>
                </c:pt>
                <c:pt idx="49">
                  <c:v>1.2126539999999999</c:v>
                </c:pt>
                <c:pt idx="50">
                  <c:v>1.215071</c:v>
                </c:pt>
                <c:pt idx="51">
                  <c:v>1.2177199999999999</c:v>
                </c:pt>
                <c:pt idx="52">
                  <c:v>1.2215670000000001</c:v>
                </c:pt>
                <c:pt idx="53">
                  <c:v>1.2294039999999999</c:v>
                </c:pt>
                <c:pt idx="54">
                  <c:v>1.2314149999999999</c:v>
                </c:pt>
                <c:pt idx="55">
                  <c:v>1.236764</c:v>
                </c:pt>
                <c:pt idx="56">
                  <c:v>1.2400720000000001</c:v>
                </c:pt>
                <c:pt idx="57">
                  <c:v>1.2427509999999999</c:v>
                </c:pt>
                <c:pt idx="58">
                  <c:v>1.2484120000000001</c:v>
                </c:pt>
                <c:pt idx="59">
                  <c:v>1.2542880000000001</c:v>
                </c:pt>
                <c:pt idx="60">
                  <c:v>1.261218</c:v>
                </c:pt>
                <c:pt idx="61">
                  <c:v>1.261889</c:v>
                </c:pt>
                <c:pt idx="62">
                  <c:v>1.2662500000000001</c:v>
                </c:pt>
                <c:pt idx="63">
                  <c:v>1.2684150000000001</c:v>
                </c:pt>
                <c:pt idx="64">
                  <c:v>1.2726710000000001</c:v>
                </c:pt>
                <c:pt idx="65">
                  <c:v>1.2767919999999999</c:v>
                </c:pt>
                <c:pt idx="66">
                  <c:v>1.2798419999999999</c:v>
                </c:pt>
                <c:pt idx="67">
                  <c:v>1.2820750000000001</c:v>
                </c:pt>
                <c:pt idx="68">
                  <c:v>1.288597</c:v>
                </c:pt>
                <c:pt idx="69">
                  <c:v>1.291401</c:v>
                </c:pt>
                <c:pt idx="70">
                  <c:v>1.2986310000000001</c:v>
                </c:pt>
                <c:pt idx="71">
                  <c:v>1.303253</c:v>
                </c:pt>
                <c:pt idx="72">
                  <c:v>1.305482</c:v>
                </c:pt>
                <c:pt idx="73">
                  <c:v>1.3077190000000001</c:v>
                </c:pt>
                <c:pt idx="74">
                  <c:v>1.308279</c:v>
                </c:pt>
                <c:pt idx="75">
                  <c:v>1.3159890000000001</c:v>
                </c:pt>
                <c:pt idx="76">
                  <c:v>1.3179829999999999</c:v>
                </c:pt>
                <c:pt idx="77">
                  <c:v>1.321251</c:v>
                </c:pt>
                <c:pt idx="78">
                  <c:v>1.323148</c:v>
                </c:pt>
                <c:pt idx="79">
                  <c:v>1.329483</c:v>
                </c:pt>
                <c:pt idx="80">
                  <c:v>1.3366819999999999</c:v>
                </c:pt>
                <c:pt idx="81">
                  <c:v>1.3379859999999999</c:v>
                </c:pt>
                <c:pt idx="82">
                  <c:v>1.3431569999999999</c:v>
                </c:pt>
                <c:pt idx="83">
                  <c:v>1.3476330000000001</c:v>
                </c:pt>
                <c:pt idx="84">
                  <c:v>1.3504929999999999</c:v>
                </c:pt>
                <c:pt idx="85">
                  <c:v>1.353842</c:v>
                </c:pt>
                <c:pt idx="86">
                  <c:v>1.358395</c:v>
                </c:pt>
                <c:pt idx="87">
                  <c:v>1.359656</c:v>
                </c:pt>
                <c:pt idx="88">
                  <c:v>1.362714</c:v>
                </c:pt>
                <c:pt idx="89">
                  <c:v>1.366017</c:v>
                </c:pt>
                <c:pt idx="90">
                  <c:v>1.369407</c:v>
                </c:pt>
                <c:pt idx="91">
                  <c:v>1.3735299999999999</c:v>
                </c:pt>
                <c:pt idx="92">
                  <c:v>1.3803369999999999</c:v>
                </c:pt>
                <c:pt idx="93">
                  <c:v>1.382498</c:v>
                </c:pt>
                <c:pt idx="94">
                  <c:v>1.3873260000000001</c:v>
                </c:pt>
                <c:pt idx="95">
                  <c:v>1.390474</c:v>
                </c:pt>
                <c:pt idx="96">
                  <c:v>1.3954219999999999</c:v>
                </c:pt>
                <c:pt idx="97">
                  <c:v>1.3998919999999999</c:v>
                </c:pt>
                <c:pt idx="98">
                  <c:v>1.4003730000000001</c:v>
                </c:pt>
                <c:pt idx="99">
                  <c:v>1.4018219999999999</c:v>
                </c:pt>
                <c:pt idx="100">
                  <c:v>1.4084989999999999</c:v>
                </c:pt>
                <c:pt idx="101">
                  <c:v>1.4176329999999999</c:v>
                </c:pt>
                <c:pt idx="102">
                  <c:v>1.419419</c:v>
                </c:pt>
                <c:pt idx="103">
                  <c:v>1.4242360000000001</c:v>
                </c:pt>
                <c:pt idx="104">
                  <c:v>1.4280189999999999</c:v>
                </c:pt>
                <c:pt idx="105">
                  <c:v>1.429932</c:v>
                </c:pt>
                <c:pt idx="106">
                  <c:v>1.4366969999999999</c:v>
                </c:pt>
                <c:pt idx="107">
                  <c:v>1.4425140000000001</c:v>
                </c:pt>
                <c:pt idx="108">
                  <c:v>1.447298</c:v>
                </c:pt>
                <c:pt idx="109">
                  <c:v>1.448984</c:v>
                </c:pt>
                <c:pt idx="110">
                  <c:v>1.4490769999999999</c:v>
                </c:pt>
                <c:pt idx="111">
                  <c:v>1.4556659999999999</c:v>
                </c:pt>
                <c:pt idx="112">
                  <c:v>1.4571240000000001</c:v>
                </c:pt>
                <c:pt idx="113">
                  <c:v>1.4624459999999999</c:v>
                </c:pt>
                <c:pt idx="114">
                  <c:v>1.4680310000000001</c:v>
                </c:pt>
                <c:pt idx="115">
                  <c:v>1.4699960000000001</c:v>
                </c:pt>
                <c:pt idx="116">
                  <c:v>1.4715180000000001</c:v>
                </c:pt>
                <c:pt idx="117">
                  <c:v>1.4757819999999999</c:v>
                </c:pt>
                <c:pt idx="118">
                  <c:v>1.481824</c:v>
                </c:pt>
                <c:pt idx="119">
                  <c:v>1.4848440000000001</c:v>
                </c:pt>
                <c:pt idx="120">
                  <c:v>1.4872799999999999</c:v>
                </c:pt>
                <c:pt idx="121">
                  <c:v>1.4942230000000001</c:v>
                </c:pt>
                <c:pt idx="122">
                  <c:v>1.499071</c:v>
                </c:pt>
                <c:pt idx="123">
                  <c:v>1.4999279999999999</c:v>
                </c:pt>
                <c:pt idx="124">
                  <c:v>1.504839</c:v>
                </c:pt>
                <c:pt idx="125">
                  <c:v>1.5072099999999999</c:v>
                </c:pt>
                <c:pt idx="126">
                  <c:v>1.510086</c:v>
                </c:pt>
                <c:pt idx="127">
                  <c:v>1.5159830000000001</c:v>
                </c:pt>
                <c:pt idx="128">
                  <c:v>1.5222260000000001</c:v>
                </c:pt>
                <c:pt idx="129">
                  <c:v>1.522786</c:v>
                </c:pt>
                <c:pt idx="130">
                  <c:v>1.5234449999999999</c:v>
                </c:pt>
                <c:pt idx="131">
                  <c:v>1.5238290000000001</c:v>
                </c:pt>
                <c:pt idx="132">
                  <c:v>1.5264869999999999</c:v>
                </c:pt>
                <c:pt idx="133">
                  <c:v>1.530618</c:v>
                </c:pt>
                <c:pt idx="134">
                  <c:v>1.5330509999999999</c:v>
                </c:pt>
                <c:pt idx="135">
                  <c:v>1.537736</c:v>
                </c:pt>
                <c:pt idx="136">
                  <c:v>1.543571</c:v>
                </c:pt>
                <c:pt idx="137">
                  <c:v>1.547615</c:v>
                </c:pt>
                <c:pt idx="138">
                  <c:v>1.5536859999999999</c:v>
                </c:pt>
                <c:pt idx="139">
                  <c:v>1.557909</c:v>
                </c:pt>
                <c:pt idx="140">
                  <c:v>1.5641290000000001</c:v>
                </c:pt>
                <c:pt idx="141">
                  <c:v>1.5687880000000001</c:v>
                </c:pt>
                <c:pt idx="142">
                  <c:v>1.569313</c:v>
                </c:pt>
                <c:pt idx="143">
                  <c:v>1.572883</c:v>
                </c:pt>
                <c:pt idx="144">
                  <c:v>1.5743050000000001</c:v>
                </c:pt>
                <c:pt idx="145">
                  <c:v>1.5827329999999999</c:v>
                </c:pt>
                <c:pt idx="146">
                  <c:v>1.583963</c:v>
                </c:pt>
                <c:pt idx="147">
                  <c:v>1.5901160000000001</c:v>
                </c:pt>
                <c:pt idx="148">
                  <c:v>1.594177</c:v>
                </c:pt>
                <c:pt idx="149">
                  <c:v>1.598098</c:v>
                </c:pt>
                <c:pt idx="150">
                  <c:v>1.601396</c:v>
                </c:pt>
                <c:pt idx="151">
                  <c:v>1.6053189999999999</c:v>
                </c:pt>
                <c:pt idx="152">
                  <c:v>1.6092709999999999</c:v>
                </c:pt>
                <c:pt idx="153">
                  <c:v>1.6148180000000001</c:v>
                </c:pt>
                <c:pt idx="154">
                  <c:v>1.6183289999999999</c:v>
                </c:pt>
                <c:pt idx="155">
                  <c:v>1.622206</c:v>
                </c:pt>
                <c:pt idx="156">
                  <c:v>1.6293759999999999</c:v>
                </c:pt>
                <c:pt idx="157">
                  <c:v>1.632471</c:v>
                </c:pt>
                <c:pt idx="158">
                  <c:v>1.636493</c:v>
                </c:pt>
                <c:pt idx="159">
                  <c:v>1.6392310000000001</c:v>
                </c:pt>
                <c:pt idx="160">
                  <c:v>1.6447039999999999</c:v>
                </c:pt>
                <c:pt idx="161">
                  <c:v>1.64714</c:v>
                </c:pt>
                <c:pt idx="162">
                  <c:v>1.6554450000000001</c:v>
                </c:pt>
                <c:pt idx="163">
                  <c:v>1.6592260000000001</c:v>
                </c:pt>
                <c:pt idx="164">
                  <c:v>1.6666460000000001</c:v>
                </c:pt>
                <c:pt idx="165">
                  <c:v>1.6709240000000001</c:v>
                </c:pt>
                <c:pt idx="166">
                  <c:v>1.6711640000000001</c:v>
                </c:pt>
                <c:pt idx="167">
                  <c:v>1.676898</c:v>
                </c:pt>
                <c:pt idx="168">
                  <c:v>1.6797979999999999</c:v>
                </c:pt>
                <c:pt idx="169">
                  <c:v>1.682526</c:v>
                </c:pt>
                <c:pt idx="170">
                  <c:v>1.688164</c:v>
                </c:pt>
                <c:pt idx="171">
                  <c:v>1.6935180000000001</c:v>
                </c:pt>
                <c:pt idx="172">
                  <c:v>1.6972929999999999</c:v>
                </c:pt>
                <c:pt idx="173">
                  <c:v>1.7040900000000001</c:v>
                </c:pt>
                <c:pt idx="174">
                  <c:v>1.7061930000000001</c:v>
                </c:pt>
                <c:pt idx="175">
                  <c:v>1.7114370000000001</c:v>
                </c:pt>
                <c:pt idx="176">
                  <c:v>1.7191669999999999</c:v>
                </c:pt>
                <c:pt idx="177">
                  <c:v>1.7217119999999999</c:v>
                </c:pt>
                <c:pt idx="178">
                  <c:v>1.722351</c:v>
                </c:pt>
                <c:pt idx="179">
                  <c:v>1.7259640000000001</c:v>
                </c:pt>
                <c:pt idx="180">
                  <c:v>1.7298610000000001</c:v>
                </c:pt>
                <c:pt idx="181">
                  <c:v>1.7353069999999999</c:v>
                </c:pt>
                <c:pt idx="182">
                  <c:v>1.7381150000000001</c:v>
                </c:pt>
                <c:pt idx="183">
                  <c:v>1.74214</c:v>
                </c:pt>
                <c:pt idx="184">
                  <c:v>1.7443649999999999</c:v>
                </c:pt>
                <c:pt idx="185">
                  <c:v>1.7497529999999999</c:v>
                </c:pt>
                <c:pt idx="186">
                  <c:v>1.7533719999999999</c:v>
                </c:pt>
                <c:pt idx="187">
                  <c:v>1.7607919999999999</c:v>
                </c:pt>
                <c:pt idx="188">
                  <c:v>1.7671589999999999</c:v>
                </c:pt>
                <c:pt idx="189">
                  <c:v>1.769666</c:v>
                </c:pt>
                <c:pt idx="190">
                  <c:v>1.774275</c:v>
                </c:pt>
                <c:pt idx="191">
                  <c:v>1.7810360000000001</c:v>
                </c:pt>
                <c:pt idx="192">
                  <c:v>1.7837080000000001</c:v>
                </c:pt>
                <c:pt idx="193">
                  <c:v>1.7877050000000001</c:v>
                </c:pt>
                <c:pt idx="194">
                  <c:v>1.794516</c:v>
                </c:pt>
                <c:pt idx="195">
                  <c:v>1.802149</c:v>
                </c:pt>
                <c:pt idx="196">
                  <c:v>1.8037399999999999</c:v>
                </c:pt>
                <c:pt idx="197">
                  <c:v>1.8071159999999999</c:v>
                </c:pt>
                <c:pt idx="198">
                  <c:v>1.815407</c:v>
                </c:pt>
                <c:pt idx="199">
                  <c:v>1.818913</c:v>
                </c:pt>
                <c:pt idx="200">
                  <c:v>1.822238</c:v>
                </c:pt>
                <c:pt idx="201">
                  <c:v>1.8276520000000001</c:v>
                </c:pt>
                <c:pt idx="202">
                  <c:v>1.8333839999999999</c:v>
                </c:pt>
                <c:pt idx="203">
                  <c:v>1.834703</c:v>
                </c:pt>
                <c:pt idx="204">
                  <c:v>1.838303</c:v>
                </c:pt>
                <c:pt idx="205">
                  <c:v>1.842409</c:v>
                </c:pt>
                <c:pt idx="206">
                  <c:v>1.848986</c:v>
                </c:pt>
                <c:pt idx="207">
                  <c:v>1.8510359999999999</c:v>
                </c:pt>
                <c:pt idx="208">
                  <c:v>1.8523719999999999</c:v>
                </c:pt>
                <c:pt idx="209">
                  <c:v>1.8573759999999999</c:v>
                </c:pt>
                <c:pt idx="210">
                  <c:v>1.8611169999999999</c:v>
                </c:pt>
                <c:pt idx="211">
                  <c:v>1.8641490000000001</c:v>
                </c:pt>
                <c:pt idx="212">
                  <c:v>1.868225</c:v>
                </c:pt>
                <c:pt idx="213">
                  <c:v>1.8719710000000001</c:v>
                </c:pt>
                <c:pt idx="214">
                  <c:v>1.875872</c:v>
                </c:pt>
                <c:pt idx="215">
                  <c:v>1.8808849999999999</c:v>
                </c:pt>
                <c:pt idx="216">
                  <c:v>1.8866560000000001</c:v>
                </c:pt>
                <c:pt idx="217">
                  <c:v>1.8923460000000001</c:v>
                </c:pt>
                <c:pt idx="218">
                  <c:v>1.896787</c:v>
                </c:pt>
                <c:pt idx="219">
                  <c:v>1.897073</c:v>
                </c:pt>
                <c:pt idx="220">
                  <c:v>1.898847</c:v>
                </c:pt>
                <c:pt idx="221">
                  <c:v>1.905673</c:v>
                </c:pt>
                <c:pt idx="222">
                  <c:v>1.909057</c:v>
                </c:pt>
                <c:pt idx="223">
                  <c:v>1.9117500000000001</c:v>
                </c:pt>
                <c:pt idx="224">
                  <c:v>1.9182939999999999</c:v>
                </c:pt>
                <c:pt idx="225">
                  <c:v>1.919664</c:v>
                </c:pt>
                <c:pt idx="226">
                  <c:v>1.9265810000000001</c:v>
                </c:pt>
                <c:pt idx="227">
                  <c:v>1.9286220000000001</c:v>
                </c:pt>
                <c:pt idx="228">
                  <c:v>1.9344220000000001</c:v>
                </c:pt>
                <c:pt idx="229">
                  <c:v>1.9373560000000001</c:v>
                </c:pt>
                <c:pt idx="230">
                  <c:v>1.93981</c:v>
                </c:pt>
                <c:pt idx="231">
                  <c:v>1.9435640000000001</c:v>
                </c:pt>
                <c:pt idx="232">
                  <c:v>1.9438599999999999</c:v>
                </c:pt>
                <c:pt idx="233">
                  <c:v>1.9492149999999999</c:v>
                </c:pt>
                <c:pt idx="234">
                  <c:v>1.9522170000000001</c:v>
                </c:pt>
                <c:pt idx="235">
                  <c:v>1.954537</c:v>
                </c:pt>
                <c:pt idx="236">
                  <c:v>1.954402</c:v>
                </c:pt>
                <c:pt idx="237">
                  <c:v>1.9601839999999999</c:v>
                </c:pt>
                <c:pt idx="238">
                  <c:v>1.965984</c:v>
                </c:pt>
                <c:pt idx="239">
                  <c:v>1.9675450000000001</c:v>
                </c:pt>
                <c:pt idx="240">
                  <c:v>1.972931</c:v>
                </c:pt>
                <c:pt idx="241">
                  <c:v>1.975741</c:v>
                </c:pt>
                <c:pt idx="242">
                  <c:v>1.9785010000000001</c:v>
                </c:pt>
                <c:pt idx="243">
                  <c:v>1.980108</c:v>
                </c:pt>
                <c:pt idx="244">
                  <c:v>1.985276</c:v>
                </c:pt>
                <c:pt idx="245">
                  <c:v>1.987981</c:v>
                </c:pt>
                <c:pt idx="246">
                  <c:v>1.992389</c:v>
                </c:pt>
                <c:pt idx="247">
                  <c:v>1.9955860000000001</c:v>
                </c:pt>
                <c:pt idx="248">
                  <c:v>1.9999389999999999</c:v>
                </c:pt>
                <c:pt idx="249">
                  <c:v>2.0061870000000002</c:v>
                </c:pt>
                <c:pt idx="250">
                  <c:v>2.0141100000000001</c:v>
                </c:pt>
                <c:pt idx="251">
                  <c:v>2.0153059999999998</c:v>
                </c:pt>
                <c:pt idx="252">
                  <c:v>2.0210590000000002</c:v>
                </c:pt>
                <c:pt idx="253">
                  <c:v>2.0218769999999999</c:v>
                </c:pt>
                <c:pt idx="254">
                  <c:v>2.0273270000000001</c:v>
                </c:pt>
                <c:pt idx="255">
                  <c:v>2.0309249999999999</c:v>
                </c:pt>
                <c:pt idx="256">
                  <c:v>2.0320659999999999</c:v>
                </c:pt>
                <c:pt idx="257">
                  <c:v>2.036381</c:v>
                </c:pt>
                <c:pt idx="258">
                  <c:v>2.0418249999999998</c:v>
                </c:pt>
                <c:pt idx="259">
                  <c:v>2.0434770000000002</c:v>
                </c:pt>
                <c:pt idx="260">
                  <c:v>2.0472440000000001</c:v>
                </c:pt>
                <c:pt idx="261">
                  <c:v>2.0492840000000001</c:v>
                </c:pt>
                <c:pt idx="262">
                  <c:v>2.0532599999999999</c:v>
                </c:pt>
                <c:pt idx="263">
                  <c:v>2.0552990000000002</c:v>
                </c:pt>
                <c:pt idx="264">
                  <c:v>2.0600200000000002</c:v>
                </c:pt>
                <c:pt idx="265">
                  <c:v>2.068003</c:v>
                </c:pt>
                <c:pt idx="266">
                  <c:v>2.073442</c:v>
                </c:pt>
                <c:pt idx="267">
                  <c:v>2.0831050000000002</c:v>
                </c:pt>
                <c:pt idx="268">
                  <c:v>2.0869740000000001</c:v>
                </c:pt>
                <c:pt idx="269">
                  <c:v>2.0921310000000002</c:v>
                </c:pt>
                <c:pt idx="270">
                  <c:v>2.0976759999999999</c:v>
                </c:pt>
                <c:pt idx="271">
                  <c:v>2.1031019999999998</c:v>
                </c:pt>
                <c:pt idx="272">
                  <c:v>2.1058460000000001</c:v>
                </c:pt>
                <c:pt idx="273">
                  <c:v>2.1122000000000001</c:v>
                </c:pt>
                <c:pt idx="274">
                  <c:v>2.1134740000000001</c:v>
                </c:pt>
                <c:pt idx="275">
                  <c:v>2.120787</c:v>
                </c:pt>
                <c:pt idx="276">
                  <c:v>2.128622</c:v>
                </c:pt>
                <c:pt idx="277">
                  <c:v>2.132009</c:v>
                </c:pt>
                <c:pt idx="278">
                  <c:v>2.1352540000000002</c:v>
                </c:pt>
                <c:pt idx="279">
                  <c:v>2.1367280000000002</c:v>
                </c:pt>
                <c:pt idx="280">
                  <c:v>2.1419109999999999</c:v>
                </c:pt>
                <c:pt idx="281">
                  <c:v>2.1473870000000002</c:v>
                </c:pt>
                <c:pt idx="282">
                  <c:v>2.1530339999999999</c:v>
                </c:pt>
                <c:pt idx="283">
                  <c:v>2.1563829999999999</c:v>
                </c:pt>
                <c:pt idx="284">
                  <c:v>2.1604040000000002</c:v>
                </c:pt>
                <c:pt idx="285">
                  <c:v>2.1609669999999999</c:v>
                </c:pt>
                <c:pt idx="286">
                  <c:v>2.1663459999999999</c:v>
                </c:pt>
                <c:pt idx="287">
                  <c:v>2.1693699999999998</c:v>
                </c:pt>
                <c:pt idx="288">
                  <c:v>2.1756169999999999</c:v>
                </c:pt>
                <c:pt idx="289">
                  <c:v>2.1820940000000002</c:v>
                </c:pt>
                <c:pt idx="290">
                  <c:v>2.1872720000000001</c:v>
                </c:pt>
                <c:pt idx="291">
                  <c:v>2.1910829999999999</c:v>
                </c:pt>
                <c:pt idx="292">
                  <c:v>2.1940849999999998</c:v>
                </c:pt>
                <c:pt idx="293">
                  <c:v>2.1960570000000001</c:v>
                </c:pt>
                <c:pt idx="294">
                  <c:v>2.1995520000000002</c:v>
                </c:pt>
                <c:pt idx="295">
                  <c:v>2.201638</c:v>
                </c:pt>
                <c:pt idx="296">
                  <c:v>2.2078389999999999</c:v>
                </c:pt>
                <c:pt idx="297">
                  <c:v>2.2140300000000002</c:v>
                </c:pt>
                <c:pt idx="298">
                  <c:v>2.215805</c:v>
                </c:pt>
                <c:pt idx="299">
                  <c:v>2.2210049999999999</c:v>
                </c:pt>
                <c:pt idx="300">
                  <c:v>2.2252169999999998</c:v>
                </c:pt>
                <c:pt idx="301">
                  <c:v>2.2281149999999998</c:v>
                </c:pt>
                <c:pt idx="302">
                  <c:v>2.2324540000000002</c:v>
                </c:pt>
                <c:pt idx="303">
                  <c:v>2.23549</c:v>
                </c:pt>
                <c:pt idx="304">
                  <c:v>2.2379419999999999</c:v>
                </c:pt>
                <c:pt idx="305">
                  <c:v>2.2383799999999998</c:v>
                </c:pt>
                <c:pt idx="306">
                  <c:v>2.2419030000000002</c:v>
                </c:pt>
                <c:pt idx="307">
                  <c:v>2.2464409999999999</c:v>
                </c:pt>
                <c:pt idx="308">
                  <c:v>2.251528</c:v>
                </c:pt>
                <c:pt idx="309">
                  <c:v>2.2539189999999998</c:v>
                </c:pt>
                <c:pt idx="310">
                  <c:v>2.2568260000000002</c:v>
                </c:pt>
                <c:pt idx="311">
                  <c:v>2.2601629999999999</c:v>
                </c:pt>
                <c:pt idx="312">
                  <c:v>2.2640199999999999</c:v>
                </c:pt>
                <c:pt idx="313">
                  <c:v>2.267684</c:v>
                </c:pt>
                <c:pt idx="314">
                  <c:v>2.2701899999999999</c:v>
                </c:pt>
                <c:pt idx="315">
                  <c:v>2.2705150000000001</c:v>
                </c:pt>
                <c:pt idx="316">
                  <c:v>2.2729029999999999</c:v>
                </c:pt>
                <c:pt idx="317">
                  <c:v>2.2750050000000002</c:v>
                </c:pt>
                <c:pt idx="318">
                  <c:v>2.2796940000000001</c:v>
                </c:pt>
                <c:pt idx="319">
                  <c:v>2.2832949999999999</c:v>
                </c:pt>
                <c:pt idx="320">
                  <c:v>2.2866</c:v>
                </c:pt>
                <c:pt idx="321">
                  <c:v>2.2896869999999998</c:v>
                </c:pt>
                <c:pt idx="322">
                  <c:v>2.2951649999999999</c:v>
                </c:pt>
                <c:pt idx="323">
                  <c:v>2.2974410000000001</c:v>
                </c:pt>
                <c:pt idx="324">
                  <c:v>2.30179</c:v>
                </c:pt>
                <c:pt idx="325">
                  <c:v>2.3023920000000002</c:v>
                </c:pt>
                <c:pt idx="326">
                  <c:v>2.3104469999999999</c:v>
                </c:pt>
                <c:pt idx="327">
                  <c:v>2.3153869999999999</c:v>
                </c:pt>
                <c:pt idx="328">
                  <c:v>2.318041</c:v>
                </c:pt>
                <c:pt idx="329">
                  <c:v>2.3231570000000001</c:v>
                </c:pt>
                <c:pt idx="330">
                  <c:v>2.32741</c:v>
                </c:pt>
                <c:pt idx="331">
                  <c:v>2.3291650000000002</c:v>
                </c:pt>
                <c:pt idx="332">
                  <c:v>2.3295309999999998</c:v>
                </c:pt>
                <c:pt idx="333">
                  <c:v>2.3339249999999998</c:v>
                </c:pt>
                <c:pt idx="334">
                  <c:v>2.3338890000000001</c:v>
                </c:pt>
                <c:pt idx="335">
                  <c:v>2.337866</c:v>
                </c:pt>
                <c:pt idx="336">
                  <c:v>2.3441459999999998</c:v>
                </c:pt>
                <c:pt idx="337">
                  <c:v>2.3502580000000002</c:v>
                </c:pt>
                <c:pt idx="338">
                  <c:v>2.352198</c:v>
                </c:pt>
                <c:pt idx="339">
                  <c:v>2.354876</c:v>
                </c:pt>
                <c:pt idx="340">
                  <c:v>2.356077</c:v>
                </c:pt>
                <c:pt idx="341">
                  <c:v>2.3632590000000002</c:v>
                </c:pt>
                <c:pt idx="342">
                  <c:v>2.3652679999999999</c:v>
                </c:pt>
                <c:pt idx="343">
                  <c:v>2.368789</c:v>
                </c:pt>
                <c:pt idx="344">
                  <c:v>2.3723969999999999</c:v>
                </c:pt>
                <c:pt idx="345">
                  <c:v>2.3782619999999999</c:v>
                </c:pt>
                <c:pt idx="346">
                  <c:v>2.380935</c:v>
                </c:pt>
                <c:pt idx="347">
                  <c:v>2.3829389999999999</c:v>
                </c:pt>
                <c:pt idx="348">
                  <c:v>2.3872010000000001</c:v>
                </c:pt>
                <c:pt idx="349">
                  <c:v>2.3888090000000002</c:v>
                </c:pt>
                <c:pt idx="350">
                  <c:v>2.3941210000000002</c:v>
                </c:pt>
                <c:pt idx="351">
                  <c:v>2.3948909999999999</c:v>
                </c:pt>
                <c:pt idx="352">
                  <c:v>2.395861</c:v>
                </c:pt>
                <c:pt idx="353">
                  <c:v>2.4046180000000001</c:v>
                </c:pt>
                <c:pt idx="354">
                  <c:v>2.408976</c:v>
                </c:pt>
                <c:pt idx="355">
                  <c:v>2.4122400000000002</c:v>
                </c:pt>
                <c:pt idx="356">
                  <c:v>2.4179620000000002</c:v>
                </c:pt>
                <c:pt idx="357">
                  <c:v>2.4226350000000001</c:v>
                </c:pt>
                <c:pt idx="358">
                  <c:v>2.4261780000000002</c:v>
                </c:pt>
                <c:pt idx="359">
                  <c:v>2.4298160000000002</c:v>
                </c:pt>
                <c:pt idx="360">
                  <c:v>2.4363039999999998</c:v>
                </c:pt>
                <c:pt idx="361">
                  <c:v>2.4363239999999999</c:v>
                </c:pt>
                <c:pt idx="362">
                  <c:v>2.4426559999999999</c:v>
                </c:pt>
                <c:pt idx="363">
                  <c:v>2.447543</c:v>
                </c:pt>
                <c:pt idx="364">
                  <c:v>2.4494289999999999</c:v>
                </c:pt>
                <c:pt idx="365">
                  <c:v>2.4550459999999998</c:v>
                </c:pt>
                <c:pt idx="366">
                  <c:v>2.4620989999999998</c:v>
                </c:pt>
                <c:pt idx="367">
                  <c:v>2.465573</c:v>
                </c:pt>
                <c:pt idx="368">
                  <c:v>2.4702549999999999</c:v>
                </c:pt>
                <c:pt idx="369">
                  <c:v>2.474046</c:v>
                </c:pt>
                <c:pt idx="370">
                  <c:v>2.479209</c:v>
                </c:pt>
                <c:pt idx="371">
                  <c:v>2.4868540000000001</c:v>
                </c:pt>
                <c:pt idx="372">
                  <c:v>2.488874</c:v>
                </c:pt>
                <c:pt idx="373">
                  <c:v>2.4949499999999998</c:v>
                </c:pt>
                <c:pt idx="374">
                  <c:v>2.499787</c:v>
                </c:pt>
                <c:pt idx="375">
                  <c:v>2.5048870000000001</c:v>
                </c:pt>
                <c:pt idx="376">
                  <c:v>2.5060280000000001</c:v>
                </c:pt>
                <c:pt idx="377">
                  <c:v>2.511193</c:v>
                </c:pt>
                <c:pt idx="378">
                  <c:v>2.5177589999999999</c:v>
                </c:pt>
                <c:pt idx="379">
                  <c:v>2.5194960000000002</c:v>
                </c:pt>
                <c:pt idx="380">
                  <c:v>2.5260950000000002</c:v>
                </c:pt>
                <c:pt idx="381">
                  <c:v>2.5305260000000001</c:v>
                </c:pt>
                <c:pt idx="382">
                  <c:v>2.5349020000000002</c:v>
                </c:pt>
                <c:pt idx="383">
                  <c:v>2.541156</c:v>
                </c:pt>
                <c:pt idx="384">
                  <c:v>2.5448919999999999</c:v>
                </c:pt>
                <c:pt idx="385">
                  <c:v>2.5483910000000001</c:v>
                </c:pt>
                <c:pt idx="386">
                  <c:v>2.5498059999999998</c:v>
                </c:pt>
                <c:pt idx="387">
                  <c:v>2.552683</c:v>
                </c:pt>
                <c:pt idx="388">
                  <c:v>2.5580440000000002</c:v>
                </c:pt>
                <c:pt idx="389">
                  <c:v>2.5623960000000001</c:v>
                </c:pt>
                <c:pt idx="390">
                  <c:v>2.5635409999999998</c:v>
                </c:pt>
                <c:pt idx="391">
                  <c:v>2.568956</c:v>
                </c:pt>
                <c:pt idx="392">
                  <c:v>2.5706799999999999</c:v>
                </c:pt>
                <c:pt idx="393">
                  <c:v>2.5722209999999999</c:v>
                </c:pt>
                <c:pt idx="394">
                  <c:v>2.5791909999999998</c:v>
                </c:pt>
                <c:pt idx="395">
                  <c:v>2.583043</c:v>
                </c:pt>
                <c:pt idx="396">
                  <c:v>2.5856979999999998</c:v>
                </c:pt>
                <c:pt idx="397">
                  <c:v>2.5894629999999998</c:v>
                </c:pt>
                <c:pt idx="398">
                  <c:v>2.5955400000000002</c:v>
                </c:pt>
                <c:pt idx="399">
                  <c:v>2.5957379999999999</c:v>
                </c:pt>
                <c:pt idx="400">
                  <c:v>2.6007570000000002</c:v>
                </c:pt>
                <c:pt idx="401">
                  <c:v>2.60256</c:v>
                </c:pt>
                <c:pt idx="402">
                  <c:v>2.604444</c:v>
                </c:pt>
                <c:pt idx="403">
                  <c:v>2.6113710000000001</c:v>
                </c:pt>
                <c:pt idx="404">
                  <c:v>2.617111</c:v>
                </c:pt>
                <c:pt idx="405">
                  <c:v>2.6200580000000002</c:v>
                </c:pt>
                <c:pt idx="406">
                  <c:v>2.6227870000000002</c:v>
                </c:pt>
                <c:pt idx="407">
                  <c:v>2.6293899999999999</c:v>
                </c:pt>
                <c:pt idx="408">
                  <c:v>2.6301540000000001</c:v>
                </c:pt>
                <c:pt idx="409">
                  <c:v>2.6334070000000001</c:v>
                </c:pt>
                <c:pt idx="410">
                  <c:v>2.6405539999999998</c:v>
                </c:pt>
                <c:pt idx="411">
                  <c:v>2.6432540000000002</c:v>
                </c:pt>
                <c:pt idx="412">
                  <c:v>2.6446779999999999</c:v>
                </c:pt>
                <c:pt idx="413">
                  <c:v>2.645858</c:v>
                </c:pt>
                <c:pt idx="414">
                  <c:v>2.6507209999999999</c:v>
                </c:pt>
                <c:pt idx="415">
                  <c:v>2.6553309999999999</c:v>
                </c:pt>
                <c:pt idx="416">
                  <c:v>2.658582</c:v>
                </c:pt>
                <c:pt idx="417">
                  <c:v>2.661832</c:v>
                </c:pt>
                <c:pt idx="418">
                  <c:v>2.665619</c:v>
                </c:pt>
                <c:pt idx="419">
                  <c:v>2.6736409999999999</c:v>
                </c:pt>
                <c:pt idx="420">
                  <c:v>2.677257</c:v>
                </c:pt>
                <c:pt idx="421">
                  <c:v>2.68282</c:v>
                </c:pt>
                <c:pt idx="422">
                  <c:v>2.6862710000000001</c:v>
                </c:pt>
                <c:pt idx="423">
                  <c:v>2.687462</c:v>
                </c:pt>
                <c:pt idx="424">
                  <c:v>2.6912980000000002</c:v>
                </c:pt>
                <c:pt idx="425">
                  <c:v>2.695881</c:v>
                </c:pt>
                <c:pt idx="426">
                  <c:v>2.6970489999999998</c:v>
                </c:pt>
                <c:pt idx="427">
                  <c:v>2.700488</c:v>
                </c:pt>
                <c:pt idx="428">
                  <c:v>2.705355</c:v>
                </c:pt>
                <c:pt idx="429">
                  <c:v>2.7085900000000001</c:v>
                </c:pt>
                <c:pt idx="430">
                  <c:v>2.714445</c:v>
                </c:pt>
                <c:pt idx="431">
                  <c:v>2.7147790000000001</c:v>
                </c:pt>
                <c:pt idx="432">
                  <c:v>2.7162350000000002</c:v>
                </c:pt>
                <c:pt idx="433">
                  <c:v>2.7202470000000001</c:v>
                </c:pt>
                <c:pt idx="434">
                  <c:v>2.7247439999999998</c:v>
                </c:pt>
                <c:pt idx="435">
                  <c:v>2.7274229999999999</c:v>
                </c:pt>
                <c:pt idx="436">
                  <c:v>2.7292209999999999</c:v>
                </c:pt>
                <c:pt idx="437">
                  <c:v>2.736596</c:v>
                </c:pt>
                <c:pt idx="438">
                  <c:v>2.7385429999999999</c:v>
                </c:pt>
                <c:pt idx="439">
                  <c:v>2.744237</c:v>
                </c:pt>
                <c:pt idx="440">
                  <c:v>2.7494999999999998</c:v>
                </c:pt>
                <c:pt idx="441">
                  <c:v>2.7530079999999999</c:v>
                </c:pt>
                <c:pt idx="442">
                  <c:v>2.7577980000000002</c:v>
                </c:pt>
                <c:pt idx="443">
                  <c:v>2.7599179999999999</c:v>
                </c:pt>
                <c:pt idx="444">
                  <c:v>2.7669510000000002</c:v>
                </c:pt>
                <c:pt idx="445">
                  <c:v>2.7725339999999998</c:v>
                </c:pt>
                <c:pt idx="446">
                  <c:v>2.7760280000000002</c:v>
                </c:pt>
                <c:pt idx="447">
                  <c:v>2.7806470000000001</c:v>
                </c:pt>
                <c:pt idx="448">
                  <c:v>2.7836259999999999</c:v>
                </c:pt>
                <c:pt idx="449">
                  <c:v>2.7881179999999999</c:v>
                </c:pt>
                <c:pt idx="450">
                  <c:v>2.7926630000000001</c:v>
                </c:pt>
                <c:pt idx="451">
                  <c:v>2.7943880000000001</c:v>
                </c:pt>
                <c:pt idx="452">
                  <c:v>2.8008570000000002</c:v>
                </c:pt>
                <c:pt idx="453">
                  <c:v>2.8068499999999998</c:v>
                </c:pt>
                <c:pt idx="454">
                  <c:v>2.8076189999999999</c:v>
                </c:pt>
                <c:pt idx="455">
                  <c:v>2.8134950000000001</c:v>
                </c:pt>
                <c:pt idx="456">
                  <c:v>2.8203800000000001</c:v>
                </c:pt>
                <c:pt idx="457">
                  <c:v>2.8243040000000001</c:v>
                </c:pt>
                <c:pt idx="458">
                  <c:v>2.8302209999999999</c:v>
                </c:pt>
                <c:pt idx="459">
                  <c:v>2.8335309999999998</c:v>
                </c:pt>
                <c:pt idx="460">
                  <c:v>2.83704</c:v>
                </c:pt>
                <c:pt idx="461">
                  <c:v>2.840214</c:v>
                </c:pt>
                <c:pt idx="462">
                  <c:v>2.842991</c:v>
                </c:pt>
                <c:pt idx="463">
                  <c:v>2.8469630000000001</c:v>
                </c:pt>
                <c:pt idx="464">
                  <c:v>2.8491759999999999</c:v>
                </c:pt>
                <c:pt idx="465">
                  <c:v>2.8511449999999998</c:v>
                </c:pt>
                <c:pt idx="466">
                  <c:v>2.8534039999999998</c:v>
                </c:pt>
                <c:pt idx="467">
                  <c:v>2.8584640000000001</c:v>
                </c:pt>
                <c:pt idx="468">
                  <c:v>2.8629229999999999</c:v>
                </c:pt>
                <c:pt idx="469">
                  <c:v>2.864554</c:v>
                </c:pt>
                <c:pt idx="470">
                  <c:v>2.8693789999999999</c:v>
                </c:pt>
                <c:pt idx="471">
                  <c:v>2.8732989999999998</c:v>
                </c:pt>
                <c:pt idx="472">
                  <c:v>2.8775870000000001</c:v>
                </c:pt>
                <c:pt idx="473">
                  <c:v>2.879235</c:v>
                </c:pt>
                <c:pt idx="474">
                  <c:v>2.8846310000000002</c:v>
                </c:pt>
                <c:pt idx="475">
                  <c:v>2.8867579999999999</c:v>
                </c:pt>
                <c:pt idx="476">
                  <c:v>2.8924609999999999</c:v>
                </c:pt>
                <c:pt idx="477">
                  <c:v>2.8951169999999999</c:v>
                </c:pt>
                <c:pt idx="478">
                  <c:v>2.9011969999999998</c:v>
                </c:pt>
                <c:pt idx="479">
                  <c:v>2.9013800000000001</c:v>
                </c:pt>
                <c:pt idx="480">
                  <c:v>2.908938</c:v>
                </c:pt>
                <c:pt idx="481">
                  <c:v>2.9102649999999999</c:v>
                </c:pt>
                <c:pt idx="482">
                  <c:v>2.914307</c:v>
                </c:pt>
                <c:pt idx="483">
                  <c:v>2.9161830000000002</c:v>
                </c:pt>
                <c:pt idx="484">
                  <c:v>2.9200680000000001</c:v>
                </c:pt>
                <c:pt idx="485">
                  <c:v>2.9269980000000002</c:v>
                </c:pt>
                <c:pt idx="486">
                  <c:v>2.927346</c:v>
                </c:pt>
                <c:pt idx="487">
                  <c:v>2.9341219999999999</c:v>
                </c:pt>
                <c:pt idx="488">
                  <c:v>2.935219</c:v>
                </c:pt>
                <c:pt idx="489">
                  <c:v>2.9394930000000001</c:v>
                </c:pt>
                <c:pt idx="490">
                  <c:v>2.9414950000000002</c:v>
                </c:pt>
                <c:pt idx="491">
                  <c:v>2.943543</c:v>
                </c:pt>
                <c:pt idx="492">
                  <c:v>2.9448210000000001</c:v>
                </c:pt>
                <c:pt idx="493">
                  <c:v>2.9469630000000002</c:v>
                </c:pt>
                <c:pt idx="494">
                  <c:v>2.94991</c:v>
                </c:pt>
                <c:pt idx="495">
                  <c:v>2.9540030000000002</c:v>
                </c:pt>
                <c:pt idx="496">
                  <c:v>2.9578760000000002</c:v>
                </c:pt>
                <c:pt idx="497">
                  <c:v>2.9619439999999999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CB-8248-A0A0-E32D1B92A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141744"/>
        <c:axId val="1335754080"/>
      </c:lineChart>
      <c:catAx>
        <c:axId val="13351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</a:t>
                </a:r>
                <a:r>
                  <a:rPr lang="en-GB" sz="2800" b="1" baseline="0"/>
                  <a:t> Time [min]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754080"/>
        <c:crosses val="autoZero"/>
        <c:auto val="1"/>
        <c:lblAlgn val="ctr"/>
        <c:lblOffset val="100"/>
        <c:tickLblSkip val="161"/>
        <c:noMultiLvlLbl val="0"/>
      </c:catAx>
      <c:valAx>
        <c:axId val="133575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1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OOD'!$I$2:$I$434</c:f>
              <c:numCache>
                <c:formatCode>General</c:formatCode>
                <c:ptCount val="433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08-6A4A-BF08-265F33911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0018080"/>
        <c:axId val="1209669712"/>
      </c:lineChart>
      <c:catAx>
        <c:axId val="1210018080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209669712"/>
        <c:crossesAt val="-2.5"/>
        <c:auto val="1"/>
        <c:lblAlgn val="ctr"/>
        <c:lblOffset val="100"/>
        <c:tickLblSkip val="100"/>
        <c:noMultiLvlLbl val="0"/>
      </c:catAx>
      <c:valAx>
        <c:axId val="1209669712"/>
        <c:scaling>
          <c:orientation val="minMax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001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OOD'!$D$2:$D$434</c:f>
              <c:numCache>
                <c:formatCode>0.0</c:formatCode>
                <c:ptCount val="433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7-9246-B7C1-A3768C53C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516992"/>
        <c:axId val="1216937040"/>
      </c:lineChart>
      <c:catAx>
        <c:axId val="8005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6937040"/>
        <c:crosses val="autoZero"/>
        <c:auto val="1"/>
        <c:lblAlgn val="ctr"/>
        <c:lblOffset val="100"/>
        <c:tickLblSkip val="140"/>
        <c:noMultiLvlLbl val="0"/>
      </c:catAx>
      <c:valAx>
        <c:axId val="121693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005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OOD'!$I$2:$I$737</c:f>
              <c:numCache>
                <c:formatCode>General</c:formatCode>
                <c:ptCount val="736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  <c:pt idx="433">
                  <c:v>1.8839999999999999</c:v>
                </c:pt>
                <c:pt idx="434">
                  <c:v>1.9119999999999999</c:v>
                </c:pt>
                <c:pt idx="435">
                  <c:v>-2.339</c:v>
                </c:pt>
                <c:pt idx="436">
                  <c:v>1.8720000000000001</c:v>
                </c:pt>
                <c:pt idx="437">
                  <c:v>-1.2E-2</c:v>
                </c:pt>
                <c:pt idx="438">
                  <c:v>0.20899999999999999</c:v>
                </c:pt>
                <c:pt idx="439">
                  <c:v>0.24299999999999999</c:v>
                </c:pt>
                <c:pt idx="440">
                  <c:v>1.5409999999999999</c:v>
                </c:pt>
                <c:pt idx="441">
                  <c:v>0.441</c:v>
                </c:pt>
                <c:pt idx="442">
                  <c:v>0.91800000000000004</c:v>
                </c:pt>
                <c:pt idx="443">
                  <c:v>0.252</c:v>
                </c:pt>
                <c:pt idx="444">
                  <c:v>0.192</c:v>
                </c:pt>
                <c:pt idx="445">
                  <c:v>0.97899999999999998</c:v>
                </c:pt>
                <c:pt idx="446">
                  <c:v>1.08</c:v>
                </c:pt>
                <c:pt idx="447">
                  <c:v>0.248</c:v>
                </c:pt>
                <c:pt idx="448">
                  <c:v>0.98899999999999999</c:v>
                </c:pt>
                <c:pt idx="449">
                  <c:v>1.7989999999999999</c:v>
                </c:pt>
                <c:pt idx="450">
                  <c:v>0.38200000000000001</c:v>
                </c:pt>
                <c:pt idx="451">
                  <c:v>1.161</c:v>
                </c:pt>
                <c:pt idx="452">
                  <c:v>0.88900000000000001</c:v>
                </c:pt>
                <c:pt idx="453">
                  <c:v>0.81899999999999995</c:v>
                </c:pt>
                <c:pt idx="454">
                  <c:v>0.45</c:v>
                </c:pt>
                <c:pt idx="455">
                  <c:v>0.28899999999999998</c:v>
                </c:pt>
                <c:pt idx="456">
                  <c:v>0.41899999999999998</c:v>
                </c:pt>
                <c:pt idx="457">
                  <c:v>0.24399999999999999</c:v>
                </c:pt>
                <c:pt idx="458">
                  <c:v>0.313</c:v>
                </c:pt>
                <c:pt idx="459">
                  <c:v>0.30199999999999999</c:v>
                </c:pt>
                <c:pt idx="460">
                  <c:v>0.48799999999999999</c:v>
                </c:pt>
                <c:pt idx="461">
                  <c:v>0.878</c:v>
                </c:pt>
                <c:pt idx="462">
                  <c:v>0.29899999999999999</c:v>
                </c:pt>
                <c:pt idx="463">
                  <c:v>1.53</c:v>
                </c:pt>
                <c:pt idx="464">
                  <c:v>0.439</c:v>
                </c:pt>
                <c:pt idx="465">
                  <c:v>0.36899999999999999</c:v>
                </c:pt>
                <c:pt idx="466">
                  <c:v>0.31900000000000001</c:v>
                </c:pt>
                <c:pt idx="467">
                  <c:v>0.28599999999999998</c:v>
                </c:pt>
                <c:pt idx="468">
                  <c:v>1.9330000000000001</c:v>
                </c:pt>
                <c:pt idx="469">
                  <c:v>1.8220000000000001</c:v>
                </c:pt>
                <c:pt idx="470">
                  <c:v>0.36099999999999999</c:v>
                </c:pt>
                <c:pt idx="471">
                  <c:v>0.40899999999999997</c:v>
                </c:pt>
                <c:pt idx="472">
                  <c:v>1.657</c:v>
                </c:pt>
                <c:pt idx="473">
                  <c:v>1.214</c:v>
                </c:pt>
                <c:pt idx="474">
                  <c:v>0.23300000000000001</c:v>
                </c:pt>
                <c:pt idx="475">
                  <c:v>0.89700000000000002</c:v>
                </c:pt>
                <c:pt idx="476">
                  <c:v>0.38100000000000001</c:v>
                </c:pt>
                <c:pt idx="477">
                  <c:v>1.456</c:v>
                </c:pt>
                <c:pt idx="478">
                  <c:v>0.23100000000000001</c:v>
                </c:pt>
                <c:pt idx="479">
                  <c:v>1.847</c:v>
                </c:pt>
                <c:pt idx="480">
                  <c:v>0.91</c:v>
                </c:pt>
                <c:pt idx="481">
                  <c:v>1.84</c:v>
                </c:pt>
                <c:pt idx="482">
                  <c:v>1.7330000000000001</c:v>
                </c:pt>
                <c:pt idx="483">
                  <c:v>1.0189999999999999</c:v>
                </c:pt>
                <c:pt idx="484">
                  <c:v>0.27600000000000002</c:v>
                </c:pt>
                <c:pt idx="485">
                  <c:v>0.33400000000000002</c:v>
                </c:pt>
                <c:pt idx="486">
                  <c:v>1.788</c:v>
                </c:pt>
                <c:pt idx="487">
                  <c:v>1.6879999999999999</c:v>
                </c:pt>
                <c:pt idx="488">
                  <c:v>0.45</c:v>
                </c:pt>
                <c:pt idx="489">
                  <c:v>0.45400000000000001</c:v>
                </c:pt>
                <c:pt idx="490">
                  <c:v>1.2210000000000001</c:v>
                </c:pt>
                <c:pt idx="491">
                  <c:v>0.44500000000000001</c:v>
                </c:pt>
                <c:pt idx="492">
                  <c:v>0.38700000000000001</c:v>
                </c:pt>
                <c:pt idx="493">
                  <c:v>0.872</c:v>
                </c:pt>
                <c:pt idx="494">
                  <c:v>0.88300000000000001</c:v>
                </c:pt>
                <c:pt idx="495">
                  <c:v>0.126</c:v>
                </c:pt>
                <c:pt idx="496">
                  <c:v>1.3340000000000001</c:v>
                </c:pt>
                <c:pt idx="497">
                  <c:v>1.002</c:v>
                </c:pt>
                <c:pt idx="498">
                  <c:v>0.43099999999999999</c:v>
                </c:pt>
                <c:pt idx="499">
                  <c:v>0.39300000000000002</c:v>
                </c:pt>
                <c:pt idx="500">
                  <c:v>2.0859999999999999</c:v>
                </c:pt>
                <c:pt idx="501">
                  <c:v>0.41599999999999998</c:v>
                </c:pt>
                <c:pt idx="502">
                  <c:v>1.2010000000000001</c:v>
                </c:pt>
                <c:pt idx="503">
                  <c:v>0.26900000000000002</c:v>
                </c:pt>
                <c:pt idx="504">
                  <c:v>1.4910000000000001</c:v>
                </c:pt>
                <c:pt idx="505">
                  <c:v>0.91400000000000003</c:v>
                </c:pt>
                <c:pt idx="506">
                  <c:v>0.54100000000000004</c:v>
                </c:pt>
                <c:pt idx="507">
                  <c:v>1.329</c:v>
                </c:pt>
                <c:pt idx="508">
                  <c:v>2.0950000000000002</c:v>
                </c:pt>
                <c:pt idx="509">
                  <c:v>1.387</c:v>
                </c:pt>
                <c:pt idx="510">
                  <c:v>1.083</c:v>
                </c:pt>
                <c:pt idx="511">
                  <c:v>1.859</c:v>
                </c:pt>
                <c:pt idx="512">
                  <c:v>0.58099999999999996</c:v>
                </c:pt>
                <c:pt idx="513">
                  <c:v>0.45400000000000001</c:v>
                </c:pt>
                <c:pt idx="514">
                  <c:v>1.966</c:v>
                </c:pt>
                <c:pt idx="515">
                  <c:v>0.50900000000000001</c:v>
                </c:pt>
                <c:pt idx="516">
                  <c:v>0.88700000000000001</c:v>
                </c:pt>
                <c:pt idx="517">
                  <c:v>1.99</c:v>
                </c:pt>
                <c:pt idx="518">
                  <c:v>1.9419999999999999</c:v>
                </c:pt>
                <c:pt idx="519">
                  <c:v>2.0110000000000001</c:v>
                </c:pt>
                <c:pt idx="520">
                  <c:v>1.5920000000000001</c:v>
                </c:pt>
                <c:pt idx="521">
                  <c:v>0.78500000000000003</c:v>
                </c:pt>
                <c:pt idx="522">
                  <c:v>2.1970000000000001</c:v>
                </c:pt>
                <c:pt idx="523">
                  <c:v>0.88800000000000001</c:v>
                </c:pt>
                <c:pt idx="524">
                  <c:v>0.45600000000000002</c:v>
                </c:pt>
                <c:pt idx="525">
                  <c:v>0.58199999999999996</c:v>
                </c:pt>
                <c:pt idx="526">
                  <c:v>1.1459999999999999</c:v>
                </c:pt>
                <c:pt idx="527">
                  <c:v>1.554</c:v>
                </c:pt>
                <c:pt idx="528">
                  <c:v>0.53100000000000003</c:v>
                </c:pt>
                <c:pt idx="529">
                  <c:v>0.89800000000000002</c:v>
                </c:pt>
                <c:pt idx="530">
                  <c:v>0.61599999999999999</c:v>
                </c:pt>
                <c:pt idx="531">
                  <c:v>2.0219999999999998</c:v>
                </c:pt>
                <c:pt idx="532">
                  <c:v>0.97799999999999998</c:v>
                </c:pt>
                <c:pt idx="533">
                  <c:v>0.48099999999999998</c:v>
                </c:pt>
                <c:pt idx="534">
                  <c:v>0.58499999999999996</c:v>
                </c:pt>
                <c:pt idx="535">
                  <c:v>0.73399999999999999</c:v>
                </c:pt>
                <c:pt idx="536">
                  <c:v>1.319</c:v>
                </c:pt>
                <c:pt idx="537">
                  <c:v>0.42499999999999999</c:v>
                </c:pt>
                <c:pt idx="538">
                  <c:v>0.50600000000000001</c:v>
                </c:pt>
                <c:pt idx="539">
                  <c:v>2.3069999999999999</c:v>
                </c:pt>
                <c:pt idx="540">
                  <c:v>1.7010000000000001</c:v>
                </c:pt>
                <c:pt idx="541">
                  <c:v>1.3140000000000001</c:v>
                </c:pt>
                <c:pt idx="542">
                  <c:v>0.34100000000000003</c:v>
                </c:pt>
                <c:pt idx="543">
                  <c:v>0.57399999999999995</c:v>
                </c:pt>
                <c:pt idx="544">
                  <c:v>0.43</c:v>
                </c:pt>
                <c:pt idx="545">
                  <c:v>1.1120000000000001</c:v>
                </c:pt>
                <c:pt idx="546">
                  <c:v>1.4159999999999999</c:v>
                </c:pt>
                <c:pt idx="547">
                  <c:v>0.86599999999999999</c:v>
                </c:pt>
                <c:pt idx="548">
                  <c:v>1.679</c:v>
                </c:pt>
                <c:pt idx="549">
                  <c:v>1.2749999999999999</c:v>
                </c:pt>
                <c:pt idx="550">
                  <c:v>1.895</c:v>
                </c:pt>
                <c:pt idx="551">
                  <c:v>1.7889999999999999</c:v>
                </c:pt>
                <c:pt idx="552">
                  <c:v>1.891</c:v>
                </c:pt>
                <c:pt idx="553">
                  <c:v>0.53200000000000003</c:v>
                </c:pt>
                <c:pt idx="554">
                  <c:v>1.923</c:v>
                </c:pt>
                <c:pt idx="555">
                  <c:v>1.629</c:v>
                </c:pt>
                <c:pt idx="556">
                  <c:v>0.52700000000000002</c:v>
                </c:pt>
                <c:pt idx="557">
                  <c:v>1.962</c:v>
                </c:pt>
                <c:pt idx="558">
                  <c:v>1.8280000000000001</c:v>
                </c:pt>
                <c:pt idx="559">
                  <c:v>1.9750000000000001</c:v>
                </c:pt>
                <c:pt idx="560">
                  <c:v>0.86499999999999999</c:v>
                </c:pt>
                <c:pt idx="561">
                  <c:v>1.3979999999999999</c:v>
                </c:pt>
                <c:pt idx="562">
                  <c:v>1.4239999999999999</c:v>
                </c:pt>
                <c:pt idx="563">
                  <c:v>0.47399999999999998</c:v>
                </c:pt>
                <c:pt idx="564">
                  <c:v>1.4419999999999999</c:v>
                </c:pt>
                <c:pt idx="565">
                  <c:v>1.343</c:v>
                </c:pt>
                <c:pt idx="566">
                  <c:v>0.54</c:v>
                </c:pt>
                <c:pt idx="567">
                  <c:v>0.51500000000000001</c:v>
                </c:pt>
                <c:pt idx="568">
                  <c:v>1.0189999999999999</c:v>
                </c:pt>
                <c:pt idx="569">
                  <c:v>0.51600000000000001</c:v>
                </c:pt>
                <c:pt idx="570">
                  <c:v>1.04</c:v>
                </c:pt>
                <c:pt idx="571">
                  <c:v>2.5110000000000001</c:v>
                </c:pt>
                <c:pt idx="572">
                  <c:v>2.008</c:v>
                </c:pt>
                <c:pt idx="573">
                  <c:v>0.57599999999999996</c:v>
                </c:pt>
                <c:pt idx="574">
                  <c:v>0.58499999999999996</c:v>
                </c:pt>
                <c:pt idx="575">
                  <c:v>2.2360000000000002</c:v>
                </c:pt>
                <c:pt idx="576">
                  <c:v>1.821</c:v>
                </c:pt>
                <c:pt idx="577">
                  <c:v>0.53700000000000003</c:v>
                </c:pt>
                <c:pt idx="578">
                  <c:v>0.79800000000000004</c:v>
                </c:pt>
                <c:pt idx="579">
                  <c:v>0.71199999999999997</c:v>
                </c:pt>
                <c:pt idx="580">
                  <c:v>0.55500000000000005</c:v>
                </c:pt>
                <c:pt idx="581">
                  <c:v>1.6060000000000001</c:v>
                </c:pt>
                <c:pt idx="582">
                  <c:v>1.4179999999999999</c:v>
                </c:pt>
                <c:pt idx="583">
                  <c:v>1.889</c:v>
                </c:pt>
                <c:pt idx="584">
                  <c:v>0.66600000000000004</c:v>
                </c:pt>
                <c:pt idx="585">
                  <c:v>0.67400000000000004</c:v>
                </c:pt>
                <c:pt idx="586">
                  <c:v>0.77200000000000002</c:v>
                </c:pt>
                <c:pt idx="587">
                  <c:v>0.63400000000000001</c:v>
                </c:pt>
                <c:pt idx="588">
                  <c:v>0.61599999999999999</c:v>
                </c:pt>
                <c:pt idx="589">
                  <c:v>0.51300000000000001</c:v>
                </c:pt>
                <c:pt idx="590">
                  <c:v>1.8140000000000001</c:v>
                </c:pt>
                <c:pt idx="591">
                  <c:v>0.54900000000000004</c:v>
                </c:pt>
                <c:pt idx="592">
                  <c:v>0.58199999999999996</c:v>
                </c:pt>
                <c:pt idx="593">
                  <c:v>1.8640000000000001</c:v>
                </c:pt>
                <c:pt idx="594">
                  <c:v>1.4830000000000001</c:v>
                </c:pt>
                <c:pt idx="595">
                  <c:v>2.4700000000000002</c:v>
                </c:pt>
                <c:pt idx="596">
                  <c:v>1.702</c:v>
                </c:pt>
                <c:pt idx="597">
                  <c:v>0.78400000000000003</c:v>
                </c:pt>
                <c:pt idx="598">
                  <c:v>1.405</c:v>
                </c:pt>
                <c:pt idx="599">
                  <c:v>1.6890000000000001</c:v>
                </c:pt>
                <c:pt idx="600">
                  <c:v>1.655</c:v>
                </c:pt>
                <c:pt idx="601">
                  <c:v>0.55600000000000005</c:v>
                </c:pt>
                <c:pt idx="602">
                  <c:v>1.63</c:v>
                </c:pt>
                <c:pt idx="603">
                  <c:v>0.69899999999999995</c:v>
                </c:pt>
                <c:pt idx="604">
                  <c:v>1.2789999999999999</c:v>
                </c:pt>
                <c:pt idx="605">
                  <c:v>1.87</c:v>
                </c:pt>
                <c:pt idx="606">
                  <c:v>0.65400000000000003</c:v>
                </c:pt>
                <c:pt idx="607">
                  <c:v>1.3720000000000001</c:v>
                </c:pt>
                <c:pt idx="608">
                  <c:v>0.64</c:v>
                </c:pt>
                <c:pt idx="609">
                  <c:v>2.3679999999999999</c:v>
                </c:pt>
                <c:pt idx="610">
                  <c:v>0.76400000000000001</c:v>
                </c:pt>
                <c:pt idx="611">
                  <c:v>2.0270000000000001</c:v>
                </c:pt>
                <c:pt idx="612">
                  <c:v>0.42299999999999999</c:v>
                </c:pt>
                <c:pt idx="613">
                  <c:v>0.64100000000000001</c:v>
                </c:pt>
                <c:pt idx="614">
                  <c:v>1.4610000000000001</c:v>
                </c:pt>
                <c:pt idx="615">
                  <c:v>1.4350000000000001</c:v>
                </c:pt>
                <c:pt idx="616">
                  <c:v>0.66700000000000004</c:v>
                </c:pt>
                <c:pt idx="617">
                  <c:v>1.867</c:v>
                </c:pt>
                <c:pt idx="618">
                  <c:v>0.55500000000000005</c:v>
                </c:pt>
                <c:pt idx="619">
                  <c:v>1.1879999999999999</c:v>
                </c:pt>
                <c:pt idx="620">
                  <c:v>0.81100000000000005</c:v>
                </c:pt>
                <c:pt idx="621">
                  <c:v>0.754</c:v>
                </c:pt>
                <c:pt idx="622">
                  <c:v>1.2569999999999999</c:v>
                </c:pt>
                <c:pt idx="623">
                  <c:v>0.626</c:v>
                </c:pt>
                <c:pt idx="624">
                  <c:v>0.72499999999999998</c:v>
                </c:pt>
                <c:pt idx="625">
                  <c:v>0.59899999999999998</c:v>
                </c:pt>
                <c:pt idx="626">
                  <c:v>0.65300000000000002</c:v>
                </c:pt>
                <c:pt idx="627">
                  <c:v>0.97599999999999998</c:v>
                </c:pt>
                <c:pt idx="628">
                  <c:v>2.145</c:v>
                </c:pt>
                <c:pt idx="629">
                  <c:v>1.663</c:v>
                </c:pt>
                <c:pt idx="630">
                  <c:v>0.627</c:v>
                </c:pt>
                <c:pt idx="631">
                  <c:v>0.98099999999999998</c:v>
                </c:pt>
                <c:pt idx="632">
                  <c:v>0.76300000000000001</c:v>
                </c:pt>
                <c:pt idx="633">
                  <c:v>0.58799999999999997</c:v>
                </c:pt>
                <c:pt idx="634">
                  <c:v>0.84</c:v>
                </c:pt>
                <c:pt idx="635">
                  <c:v>1.4350000000000001</c:v>
                </c:pt>
                <c:pt idx="636">
                  <c:v>0.89700000000000002</c:v>
                </c:pt>
                <c:pt idx="637">
                  <c:v>0.78800000000000003</c:v>
                </c:pt>
                <c:pt idx="638">
                  <c:v>2.258</c:v>
                </c:pt>
                <c:pt idx="639">
                  <c:v>1.79</c:v>
                </c:pt>
                <c:pt idx="640">
                  <c:v>2.081</c:v>
                </c:pt>
                <c:pt idx="641">
                  <c:v>2.202</c:v>
                </c:pt>
                <c:pt idx="642">
                  <c:v>0.84399999999999997</c:v>
                </c:pt>
                <c:pt idx="643">
                  <c:v>2.246</c:v>
                </c:pt>
                <c:pt idx="644">
                  <c:v>0.75900000000000001</c:v>
                </c:pt>
                <c:pt idx="645">
                  <c:v>0.68500000000000005</c:v>
                </c:pt>
                <c:pt idx="646">
                  <c:v>0.84799999999999998</c:v>
                </c:pt>
                <c:pt idx="647">
                  <c:v>0.85699999999999998</c:v>
                </c:pt>
                <c:pt idx="648">
                  <c:v>1.26</c:v>
                </c:pt>
                <c:pt idx="649">
                  <c:v>0.73599999999999999</c:v>
                </c:pt>
                <c:pt idx="650">
                  <c:v>0.86499999999999999</c:v>
                </c:pt>
                <c:pt idx="651">
                  <c:v>1.5629999999999999</c:v>
                </c:pt>
                <c:pt idx="652">
                  <c:v>0.875</c:v>
                </c:pt>
                <c:pt idx="653">
                  <c:v>2.16</c:v>
                </c:pt>
                <c:pt idx="654">
                  <c:v>1.9830000000000001</c:v>
                </c:pt>
                <c:pt idx="655">
                  <c:v>1.6379999999999999</c:v>
                </c:pt>
                <c:pt idx="656">
                  <c:v>0.77800000000000002</c:v>
                </c:pt>
                <c:pt idx="657">
                  <c:v>0.83799999999999997</c:v>
                </c:pt>
                <c:pt idx="658">
                  <c:v>0.88100000000000001</c:v>
                </c:pt>
                <c:pt idx="659">
                  <c:v>2.044</c:v>
                </c:pt>
                <c:pt idx="660">
                  <c:v>0.78700000000000003</c:v>
                </c:pt>
                <c:pt idx="661">
                  <c:v>1.4059999999999999</c:v>
                </c:pt>
                <c:pt idx="662">
                  <c:v>2.1579999999999999</c:v>
                </c:pt>
                <c:pt idx="663">
                  <c:v>2.1379999999999999</c:v>
                </c:pt>
                <c:pt idx="664">
                  <c:v>2.25</c:v>
                </c:pt>
                <c:pt idx="665">
                  <c:v>0.85199999999999998</c:v>
                </c:pt>
                <c:pt idx="666">
                  <c:v>0.61099999999999999</c:v>
                </c:pt>
                <c:pt idx="667">
                  <c:v>0.64400000000000002</c:v>
                </c:pt>
                <c:pt idx="668">
                  <c:v>2.2200000000000002</c:v>
                </c:pt>
                <c:pt idx="669">
                  <c:v>0.877</c:v>
                </c:pt>
                <c:pt idx="670">
                  <c:v>0.84699999999999998</c:v>
                </c:pt>
                <c:pt idx="671">
                  <c:v>1.8009999999999999</c:v>
                </c:pt>
                <c:pt idx="672">
                  <c:v>0.79700000000000004</c:v>
                </c:pt>
                <c:pt idx="673">
                  <c:v>0.67</c:v>
                </c:pt>
                <c:pt idx="674">
                  <c:v>1.756</c:v>
                </c:pt>
                <c:pt idx="675">
                  <c:v>1.7589999999999999</c:v>
                </c:pt>
                <c:pt idx="676">
                  <c:v>0.64200000000000002</c:v>
                </c:pt>
                <c:pt idx="677">
                  <c:v>1.4059999999999999</c:v>
                </c:pt>
                <c:pt idx="678">
                  <c:v>2.3780000000000001</c:v>
                </c:pt>
                <c:pt idx="679">
                  <c:v>0.74199999999999999</c:v>
                </c:pt>
                <c:pt idx="680">
                  <c:v>0.83</c:v>
                </c:pt>
                <c:pt idx="681">
                  <c:v>2.1890000000000001</c:v>
                </c:pt>
                <c:pt idx="682">
                  <c:v>2.2530000000000001</c:v>
                </c:pt>
                <c:pt idx="683">
                  <c:v>1.4419999999999999</c:v>
                </c:pt>
                <c:pt idx="684">
                  <c:v>1.474</c:v>
                </c:pt>
                <c:pt idx="685">
                  <c:v>0.78600000000000003</c:v>
                </c:pt>
                <c:pt idx="686">
                  <c:v>0.93300000000000005</c:v>
                </c:pt>
                <c:pt idx="687">
                  <c:v>0.77700000000000002</c:v>
                </c:pt>
                <c:pt idx="688">
                  <c:v>0.86099999999999999</c:v>
                </c:pt>
                <c:pt idx="689">
                  <c:v>2.431</c:v>
                </c:pt>
                <c:pt idx="690">
                  <c:v>2.4209999999999998</c:v>
                </c:pt>
                <c:pt idx="691">
                  <c:v>2.1150000000000002</c:v>
                </c:pt>
                <c:pt idx="692">
                  <c:v>2.4220000000000002</c:v>
                </c:pt>
                <c:pt idx="693">
                  <c:v>1.1120000000000001</c:v>
                </c:pt>
                <c:pt idx="694">
                  <c:v>1.496</c:v>
                </c:pt>
                <c:pt idx="695">
                  <c:v>0.83399999999999996</c:v>
                </c:pt>
                <c:pt idx="696">
                  <c:v>0.90800000000000003</c:v>
                </c:pt>
                <c:pt idx="697">
                  <c:v>0.80600000000000005</c:v>
                </c:pt>
                <c:pt idx="698">
                  <c:v>0.89200000000000002</c:v>
                </c:pt>
                <c:pt idx="699">
                  <c:v>1.62</c:v>
                </c:pt>
                <c:pt idx="700">
                  <c:v>1.26</c:v>
                </c:pt>
                <c:pt idx="701">
                  <c:v>0.74099999999999999</c:v>
                </c:pt>
                <c:pt idx="702">
                  <c:v>1.6579999999999999</c:v>
                </c:pt>
                <c:pt idx="703">
                  <c:v>1.5669999999999999</c:v>
                </c:pt>
                <c:pt idx="704">
                  <c:v>0.76500000000000001</c:v>
                </c:pt>
                <c:pt idx="705">
                  <c:v>2.1360000000000001</c:v>
                </c:pt>
                <c:pt idx="706">
                  <c:v>2.3069999999999999</c:v>
                </c:pt>
                <c:pt idx="707">
                  <c:v>0.96</c:v>
                </c:pt>
                <c:pt idx="708">
                  <c:v>0.83699999999999997</c:v>
                </c:pt>
                <c:pt idx="709">
                  <c:v>1.9410000000000001</c:v>
                </c:pt>
                <c:pt idx="710">
                  <c:v>1.022</c:v>
                </c:pt>
                <c:pt idx="711">
                  <c:v>0.75900000000000001</c:v>
                </c:pt>
                <c:pt idx="712">
                  <c:v>0.88700000000000001</c:v>
                </c:pt>
                <c:pt idx="713">
                  <c:v>0.98499999999999999</c:v>
                </c:pt>
                <c:pt idx="714">
                  <c:v>0.83499999999999996</c:v>
                </c:pt>
                <c:pt idx="715">
                  <c:v>0.81899999999999995</c:v>
                </c:pt>
                <c:pt idx="716">
                  <c:v>0.67500000000000004</c:v>
                </c:pt>
                <c:pt idx="717">
                  <c:v>1.875</c:v>
                </c:pt>
                <c:pt idx="718">
                  <c:v>2.2879999999999998</c:v>
                </c:pt>
                <c:pt idx="719">
                  <c:v>0.91700000000000004</c:v>
                </c:pt>
                <c:pt idx="720">
                  <c:v>2.3820000000000001</c:v>
                </c:pt>
                <c:pt idx="721">
                  <c:v>1.0389999999999999</c:v>
                </c:pt>
                <c:pt idx="722">
                  <c:v>2.8279999999999998</c:v>
                </c:pt>
                <c:pt idx="723">
                  <c:v>1.57</c:v>
                </c:pt>
                <c:pt idx="724">
                  <c:v>2.0630000000000002</c:v>
                </c:pt>
                <c:pt idx="725">
                  <c:v>0.86499999999999999</c:v>
                </c:pt>
                <c:pt idx="726">
                  <c:v>2.6440000000000001</c:v>
                </c:pt>
                <c:pt idx="727">
                  <c:v>1.611</c:v>
                </c:pt>
                <c:pt idx="728">
                  <c:v>0.77900000000000003</c:v>
                </c:pt>
                <c:pt idx="729">
                  <c:v>1.6990000000000001</c:v>
                </c:pt>
                <c:pt idx="730">
                  <c:v>2.5910000000000002</c:v>
                </c:pt>
                <c:pt idx="731">
                  <c:v>1.4510000000000001</c:v>
                </c:pt>
                <c:pt idx="732">
                  <c:v>1.4650000000000001</c:v>
                </c:pt>
                <c:pt idx="733">
                  <c:v>1.849</c:v>
                </c:pt>
                <c:pt idx="734">
                  <c:v>1.9450000000000001</c:v>
                </c:pt>
                <c:pt idx="735">
                  <c:v>1.0529999999999999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D-7A4D-B38B-CA8B34489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763328"/>
        <c:axId val="802968608"/>
      </c:lineChart>
      <c:catAx>
        <c:axId val="1223763328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802968608"/>
        <c:crossesAt val="-2.5"/>
        <c:auto val="1"/>
        <c:lblAlgn val="ctr"/>
        <c:lblOffset val="100"/>
        <c:tickLblSkip val="136"/>
        <c:noMultiLvlLbl val="0"/>
      </c:catAx>
      <c:valAx>
        <c:axId val="802968608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i="0" baseline="0">
                    <a:effectLst/>
                  </a:rPr>
                  <a:t>Speed-up [s]</a:t>
                </a:r>
                <a:endParaRPr lang="en-CH" sz="28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237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Private data collections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Social Media (TikTok, Instagram etc</a:t>
            </a:r>
          </a:p>
        </p:txBody>
      </p:sp>
    </p:spTree>
    <p:extLst>
      <p:ext uri="{BB962C8B-B14F-4D97-AF65-F5344CB8AC3E}">
        <p14:creationId xmlns:p14="http://schemas.microsoft.com/office/powerpoint/2010/main" val="208627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653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69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41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17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153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07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18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84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9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Idea of replacement classes:</a:t>
            </a:r>
            <a:r>
              <a:rPr lang="en-GB" b="0" dirty="0"/>
              <a:t> Type of operators that can be replaced by an index.</a:t>
            </a:r>
          </a:p>
        </p:txBody>
      </p:sp>
    </p:spTree>
    <p:extLst>
      <p:ext uri="{BB962C8B-B14F-4D97-AF65-F5344CB8AC3E}">
        <p14:creationId xmlns:p14="http://schemas.microsoft.com/office/powerpoint/2010/main" val="206563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1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8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05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flipV="1">
            <a:off x="21637207" y="541722"/>
            <a:ext cx="0" cy="1655378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2BC7AB-F6DD-D847-82EF-0E20512D98D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B2B5-2A1B-4B7A-E83F-1AF7A738D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8DA84-C6A3-75D2-C866-D9B2613A46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  <p:pic>
        <p:nvPicPr>
          <p:cNvPr id="1025" name="Picture 1" descr="page1image24539744">
            <a:extLst>
              <a:ext uri="{FF2B5EF4-FFF2-40B4-BE49-F238E27FC236}">
                <a16:creationId xmlns:a16="http://schemas.microsoft.com/office/drawing/2014/main" id="{F39EF0A0-446A-C56D-525C-E8C8BE822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24534960">
            <a:extLst>
              <a:ext uri="{FF2B5EF4-FFF2-40B4-BE49-F238E27FC236}">
                <a16:creationId xmlns:a16="http://schemas.microsoft.com/office/drawing/2014/main" id="{D5526636-F35D-0E24-C70E-2DDF22AD8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24538496">
            <a:extLst>
              <a:ext uri="{FF2B5EF4-FFF2-40B4-BE49-F238E27FC236}">
                <a16:creationId xmlns:a16="http://schemas.microsoft.com/office/drawing/2014/main" id="{AB1ABFC5-755D-DF64-9265-8BBC71064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 userDrawn="1"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 flipV="1">
            <a:off x="21637207" y="541721"/>
            <a:ext cx="0" cy="1652203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9A934B2-5082-6E4B-9512-CDD5A96EB3C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5CE-9DEF-9654-558F-B79780632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6F9-3C90-43F4-4695-63156A901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FB6193-364F-184C-B98E-ACD6E3C46BAD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2183200" y="13050688"/>
            <a:ext cx="159075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BE47C2-BBED-D74E-BCE3-C3558F876DE1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2504515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C3F8AD9-BD69-BA4B-835B-CF7B9EA86243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637B8-0073-8A9E-8D2C-B08BFCE56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693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C258EC85-26E5-2747-998B-02727880AE48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669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0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jpe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32.png"/><Relationship Id="rId19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41.jpeg"/><Relationship Id="rId14" Type="http://schemas.openxmlformats.org/officeDocument/2006/relationships/image" Target="../media/image45.png"/><Relationship Id="rId22" Type="http://schemas.openxmlformats.org/officeDocument/2006/relationships/image" Target="../media/image5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3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</a:t>
            </a:r>
            <a:r>
              <a:rPr lang="de-CH" sz="3000" dirty="0"/>
              <a:t>Gasser </a:t>
            </a:r>
            <a:r>
              <a:rPr sz="3000" dirty="0"/>
              <a:t>&lt;</a:t>
            </a:r>
            <a:r>
              <a:rPr lang="de-CH" sz="3000" dirty="0" err="1"/>
              <a:t>ralph.gasser</a:t>
            </a:r>
            <a:r>
              <a:rPr sz="3000" dirty="0"/>
              <a:t>@</a:t>
            </a:r>
            <a:r>
              <a:rPr sz="3000" dirty="0" err="1"/>
              <a:t>unibas.ch</a:t>
            </a:r>
            <a:r>
              <a:rPr sz="3000" dirty="0"/>
              <a:t>&gt;</a:t>
            </a:r>
            <a:br>
              <a:rPr sz="3000" dirty="0"/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152-EB78-7E77-0656-B645BBC6B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9A934B2-5082-6E4B-9512-CDD5A96EB3C6}" type="slidenum">
              <a:rPr lang="en-CH" smtClean="0"/>
              <a:pPr/>
              <a:t>1</a:t>
            </a:fld>
            <a:endParaRPr lang="en-CH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indexes)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optimisation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itchFamily="2" charset="77"/>
                <a:sym typeface="FoundrySterling-Book"/>
              </a:rPr>
              <a:t>L2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E7A71-26EC-6249-3A79-22AC89FAD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6283D-E03A-EE42-271F-A226B7C4DE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0E04-D4BC-5D49-29D3-6BDDF5556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BF0338-5CFF-A234-32A1-462F4CD960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Mechanism to empirically estimate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”quality cost”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of using an index based on metrics such as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recall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or </a:t>
            </a:r>
            <a:r>
              <a:rPr lang="en-GB" dirty="0" err="1">
                <a:solidFill>
                  <a:schemeClr val="accent5"/>
                </a:solidFill>
                <a:sym typeface="Wingdings" pitchFamily="2" charset="2"/>
              </a:rPr>
              <a:t>nDCG</a:t>
            </a:r>
            <a:endParaRPr lang="en-GB" dirty="0">
              <a:solidFill>
                <a:schemeClr val="accent5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de-CH" sz="4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max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⁡(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)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blipFill>
                <a:blip r:embed="rId4"/>
                <a:stretch>
                  <a:fillRect l="-9766" t="-146218" r="-1513" b="-2016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716FC-4201-2D4D-0609-F1C812F36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0,1)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BB341-786A-7E01-95E3-9F4AE4A54E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</p:spPr>
            <p:txBody>
              <a:bodyPr/>
              <a:lstStyle/>
              <a:p>
                <a:r>
                  <a:rPr lang="en-GB" i="1" dirty="0"/>
                  <a:t>Incremental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dirty="0"/>
                  <a:t>)</a:t>
                </a:r>
                <a:r>
                  <a:rPr lang="en-GB" i="1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/>
                  <a:t>and </a:t>
                </a:r>
                <a:r>
                  <a:rPr lang="en-GB" i="1" dirty="0">
                    <a:solidFill>
                      <a:schemeClr val="tx1"/>
                    </a:solidFill>
                  </a:rPr>
                  <a:t>persistence</a:t>
                </a:r>
                <a:r>
                  <a:rPr lang="en-GB" dirty="0"/>
                  <a:t> are not systematically considered in High-Dimensional index research (with exceptions, e.g., NV-Tree [1])</a:t>
                </a:r>
              </a:p>
              <a:p>
                <a:endParaRPr lang="en-GB" dirty="0"/>
              </a:p>
              <a:p>
                <a:r>
                  <a:rPr lang="en-GB" dirty="0"/>
                  <a:t>We propose a system-level mechanism to be implemented per index: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write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failure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An explicit state </a:t>
                </a:r>
                <a:r>
                  <a:rPr lang="en-GB" dirty="0" err="1"/>
                  <a:t>w.r.t.</a:t>
                </a:r>
                <a:r>
                  <a:rPr lang="en-GB" dirty="0"/>
                  <a:t> to its availability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We also propose a </a:t>
                </a:r>
                <a:r>
                  <a:rPr lang="en-GB" i="1" dirty="0">
                    <a:solidFill>
                      <a:schemeClr val="accent5"/>
                    </a:solidFill>
                  </a:rPr>
                  <a:t>non-blocking rebuild </a:t>
                </a:r>
                <a:r>
                  <a:rPr lang="en-GB" dirty="0"/>
                  <a:t>mechanism that exploits properties of snapshot isolation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  <a:blipFill>
                <a:blip r:embed="rId2"/>
                <a:stretch>
                  <a:fillRect l="-2778" t="-855" b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9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F77-D99D-E940-1309-A3C1B76BA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840202" y="3712464"/>
            <a:ext cx="10861644" cy="314553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19008591" y="4122697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701846" y="4828019"/>
            <a:ext cx="1306745" cy="10932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19008591" y="5962924"/>
            <a:ext cx="4899707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1306745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840203" y="8250624"/>
            <a:ext cx="10861644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008591" y="8408114"/>
            <a:ext cx="4899707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m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7" y="9421212"/>
            <a:ext cx="1306744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41EB1-01FD-7A64-F221-8675DB988B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17</a:t>
            </a:fld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0583E-5A61-C31D-82F7-525A92FC7F69}"/>
              </a:ext>
            </a:extLst>
          </p:cNvPr>
          <p:cNvSpPr/>
          <p:nvPr/>
        </p:nvSpPr>
        <p:spPr>
          <a:xfrm>
            <a:off x="619421" y="3451746"/>
            <a:ext cx="5187151" cy="5969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 developed in Kotlin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(runs in the JVM)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Boolean- and similarity search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for both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E2BE54-A93F-25E1-DC72-65A7AEA76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873" y="5962924"/>
            <a:ext cx="4524246" cy="39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72522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of the Query Model in a Mixed Query Workload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parallelism and use of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query optimisation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adjusting cost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mixed workloads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Comparison: Milvus [1] vs. Cottontail DB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“big” multimedia retrieval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/>
              <a:t>The Effect of Data Changes on Index Performance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Goal: Test </a:t>
            </a:r>
            <a:r>
              <a:rPr lang="en-GB" dirty="0">
                <a:sym typeface="Wingdings" pitchFamily="2" charset="2"/>
              </a:rPr>
              <a:t>applicability of </a:t>
            </a:r>
            <a:r>
              <a:rPr lang="en-GB" dirty="0"/>
              <a:t>write- and failure model for indexes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594421" y="12250114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Wang et al. (2021). Milvus – A Purpose-Built Vector Data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2448-00F8-7AFD-95BA-CAA5250D4B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099427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553036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 to data itself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Quantification of Tissue Properties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290450"/>
            <a:ext cx="450565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Signal Analysis </a:t>
            </a:r>
            <a:br>
              <a:rPr lang="en-GB" sz="3200" b="1" dirty="0"/>
            </a:br>
            <a:r>
              <a:rPr lang="en-GB" sz="3200" b="1" dirty="0"/>
              <a:t>Medical Domain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EABA-1057-3913-3105-09714AE3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4895-3CBC-E6D0-2CCF-AB27A81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EC9E5-6D05-EC0B-417C-EBB0DFDE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3161595"/>
            <a:ext cx="12438210" cy="868902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5M, 10M, 100M, 1B shard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96-dimensional vectors</a:t>
            </a:r>
          </a:p>
          <a:p>
            <a:pPr marL="571500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Execute </a:t>
            </a:r>
            <a:r>
              <a:rPr lang="en-GB" dirty="0">
                <a:solidFill>
                  <a:schemeClr val="accent5"/>
                </a:solidFill>
              </a:rPr>
              <a:t>NNS</a:t>
            </a:r>
            <a:r>
              <a:rPr lang="en-GB" dirty="0"/>
              <a:t> queries with random vectors 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L2 distance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1 warmup, 10 repetitions</a:t>
            </a:r>
            <a:endParaRPr lang="en-GB" dirty="0"/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Direct comparison to Milvus [2] in </a:t>
            </a:r>
            <a:r>
              <a:rPr lang="en-GB" i="1" dirty="0">
                <a:solidFill>
                  <a:schemeClr val="accent5"/>
                </a:solidFill>
              </a:rPr>
              <a:t>single node setup</a:t>
            </a:r>
          </a:p>
          <a:p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and compare execution time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1197-92C1-AC79-B439-A65E80D892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20</a:t>
            </a:fld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B249F-0D83-8FD0-F29A-394A44E94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435" y="3399305"/>
            <a:ext cx="4524246" cy="3918155"/>
          </a:xfrm>
          <a:prstGeom prst="rect">
            <a:avLst/>
          </a:prstGeom>
        </p:spPr>
      </p:pic>
      <p:pic>
        <p:nvPicPr>
          <p:cNvPr id="2050" name="Picture 2" descr="The Milvus Project · GitHub">
            <a:extLst>
              <a:ext uri="{FF2B5EF4-FFF2-40B4-BE49-F238E27FC236}">
                <a16:creationId xmlns:a16="http://schemas.microsoft.com/office/drawing/2014/main" id="{D7BC8B0C-46C8-4E3D-1505-FB524C9A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330" y="39359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93BE2-4363-8702-2760-EC54B0BD346E}"/>
              </a:ext>
            </a:extLst>
          </p:cNvPr>
          <p:cNvSpPr/>
          <p:nvPr/>
        </p:nvSpPr>
        <p:spPr>
          <a:xfrm>
            <a:off x="18929435" y="8074017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4E02-8E0E-4408-3A2D-FBC3DC613753}"/>
              </a:ext>
            </a:extLst>
          </p:cNvPr>
          <p:cNvCxnSpPr>
            <a:cxnSpLocks/>
          </p:cNvCxnSpPr>
          <p:nvPr/>
        </p:nvCxnSpPr>
        <p:spPr>
          <a:xfrm flipV="1">
            <a:off x="20291898" y="6823175"/>
            <a:ext cx="850385" cy="98856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72A1C0-1398-9CF6-5C19-FF0FE073462B}"/>
              </a:ext>
            </a:extLst>
          </p:cNvPr>
          <p:cNvCxnSpPr>
            <a:cxnSpLocks/>
          </p:cNvCxnSpPr>
          <p:nvPr/>
        </p:nvCxnSpPr>
        <p:spPr>
          <a:xfrm flipH="1" flipV="1">
            <a:off x="18511934" y="6844304"/>
            <a:ext cx="1223866" cy="96744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A2900793-6D4D-53B9-9D7A-19CD46E40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39504" y="7093185"/>
            <a:ext cx="914400" cy="914400"/>
          </a:xfrm>
          <a:prstGeom prst="rect">
            <a:avLst/>
          </a:prstGeom>
        </p:spPr>
      </p:pic>
      <p:pic>
        <p:nvPicPr>
          <p:cNvPr id="12" name="Graphic 11" descr="Clock with solid fill">
            <a:extLst>
              <a:ext uri="{FF2B5EF4-FFF2-40B4-BE49-F238E27FC236}">
                <a16:creationId xmlns:a16="http://schemas.microsoft.com/office/drawing/2014/main" id="{3AAC73B9-42F0-FF37-F345-B1E4AD23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60614" y="7048909"/>
            <a:ext cx="914400" cy="914400"/>
          </a:xfrm>
          <a:prstGeom prst="rect">
            <a:avLst/>
          </a:prstGeom>
        </p:spPr>
      </p:pic>
      <p:pic>
        <p:nvPicPr>
          <p:cNvPr id="13" name="Graphic 12" descr="Table with solid fill">
            <a:extLst>
              <a:ext uri="{FF2B5EF4-FFF2-40B4-BE49-F238E27FC236}">
                <a16:creationId xmlns:a16="http://schemas.microsoft.com/office/drawing/2014/main" id="{D704BA45-7150-2217-7A5D-E096079F7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66130" y="96723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51CFF-A094-3DCC-25CF-FF538C101C45}"/>
              </a:ext>
            </a:extLst>
          </p:cNvPr>
          <p:cNvSpPr txBox="1"/>
          <p:nvPr/>
        </p:nvSpPr>
        <p:spPr>
          <a:xfrm>
            <a:off x="18791261" y="10586764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19F9F-7870-8921-79B2-ED13F9176959}"/>
              </a:ext>
            </a:extLst>
          </p:cNvPr>
          <p:cNvCxnSpPr>
            <a:cxnSpLocks/>
          </p:cNvCxnSpPr>
          <p:nvPr/>
        </p:nvCxnSpPr>
        <p:spPr>
          <a:xfrm flipV="1">
            <a:off x="20023330" y="9231268"/>
            <a:ext cx="0" cy="44109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8C3E42-1302-CEB0-C274-BDD5C631149B}"/>
              </a:ext>
            </a:extLst>
          </p:cNvPr>
          <p:cNvSpPr txBox="1"/>
          <p:nvPr/>
        </p:nvSpPr>
        <p:spPr>
          <a:xfrm>
            <a:off x="619420" y="11983489"/>
            <a:ext cx="2315498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Wang et al. (2021). Milvus – A Purpose-Built Vector Data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28185-4890-9A25-DC4E-ABD2C778BB55}"/>
              </a:ext>
            </a:extLst>
          </p:cNvPr>
          <p:cNvSpPr txBox="1"/>
          <p:nvPr/>
        </p:nvSpPr>
        <p:spPr>
          <a:xfrm>
            <a:off x="20153331" y="3277165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Cottontail 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E629-9B0F-A054-B9CD-777F99CC68CB}"/>
              </a:ext>
            </a:extLst>
          </p:cNvPr>
          <p:cNvSpPr txBox="1"/>
          <p:nvPr/>
        </p:nvSpPr>
        <p:spPr>
          <a:xfrm>
            <a:off x="17043860" y="3277165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Milvus</a:t>
            </a:r>
          </a:p>
        </p:txBody>
      </p:sp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C31344C6-BC34-398E-08CE-8249AFEAE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051362" y="7048909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76EB3-AAF1-5443-FD17-E2D7E8F31F7E}"/>
              </a:ext>
            </a:extLst>
          </p:cNvPr>
          <p:cNvCxnSpPr>
            <a:cxnSpLocks/>
          </p:cNvCxnSpPr>
          <p:nvPr/>
        </p:nvCxnSpPr>
        <p:spPr>
          <a:xfrm flipH="1" flipV="1">
            <a:off x="18243811" y="6817784"/>
            <a:ext cx="1223866" cy="967440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77C12-8A6C-79E7-DD2B-9903E5404CC3}"/>
              </a:ext>
            </a:extLst>
          </p:cNvPr>
          <p:cNvSpPr txBox="1"/>
          <p:nvPr/>
        </p:nvSpPr>
        <p:spPr>
          <a:xfrm>
            <a:off x="21880742" y="765809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FE9E62-66EB-9991-2ED5-C468FA6B2AF8}"/>
              </a:ext>
            </a:extLst>
          </p:cNvPr>
          <p:cNvSpPr txBox="1"/>
          <p:nvPr/>
        </p:nvSpPr>
        <p:spPr>
          <a:xfrm>
            <a:off x="15115991" y="7657581"/>
            <a:ext cx="215603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Load + Query</a:t>
            </a:r>
          </a:p>
        </p:txBody>
      </p:sp>
    </p:spTree>
    <p:extLst>
      <p:ext uri="{BB962C8B-B14F-4D97-AF65-F5344CB8AC3E}">
        <p14:creationId xmlns:p14="http://schemas.microsoft.com/office/powerpoint/2010/main" val="2157584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21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55FFAD-7961-B75C-F458-09ED5EE63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59400"/>
              </p:ext>
            </p:extLst>
          </p:nvPr>
        </p:nvGraphicFramePr>
        <p:xfrm>
          <a:off x="12200192" y="3047496"/>
          <a:ext cx="11561317" cy="9540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651B0BA-7856-4894-56E0-FF805EC3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843232"/>
              </p:ext>
            </p:extLst>
          </p:nvPr>
        </p:nvGraphicFramePr>
        <p:xfrm>
          <a:off x="619421" y="3041652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C6EB998-6366-20B6-1D9A-194B0C97E9D2}"/>
              </a:ext>
            </a:extLst>
          </p:cNvPr>
          <p:cNvSpPr/>
          <p:nvPr/>
        </p:nvSpPr>
        <p:spPr>
          <a:xfrm>
            <a:off x="730653" y="6433240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79AB700-77F9-A5A5-EED9-19E96945364F}"/>
              </a:ext>
            </a:extLst>
          </p:cNvPr>
          <p:cNvSpPr/>
          <p:nvPr/>
        </p:nvSpPr>
        <p:spPr>
          <a:xfrm>
            <a:off x="1613250" y="5167298"/>
            <a:ext cx="2615850" cy="1015881"/>
          </a:xfrm>
          <a:prstGeom prst="wedgeRoundRectCallout">
            <a:avLst>
              <a:gd name="adj1" fmla="val -61355"/>
              <a:gd name="adj2" fmla="val 9812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Latency of NNS query (both plots)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9EAD3-BFEF-7584-9C00-57053FDBAF3D}"/>
              </a:ext>
            </a:extLst>
          </p:cNvPr>
          <p:cNvSpPr/>
          <p:nvPr/>
        </p:nvSpPr>
        <p:spPr>
          <a:xfrm>
            <a:off x="12257342" y="12105137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EC65F0-862E-1763-8C05-2DF93E6F669B}"/>
              </a:ext>
            </a:extLst>
          </p:cNvPr>
          <p:cNvSpPr/>
          <p:nvPr/>
        </p:nvSpPr>
        <p:spPr>
          <a:xfrm>
            <a:off x="696025" y="12105137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49BDD48-A6BD-AA2D-BABF-A253F99BA74F}"/>
              </a:ext>
            </a:extLst>
          </p:cNvPr>
          <p:cNvSpPr/>
          <p:nvPr/>
        </p:nvSpPr>
        <p:spPr>
          <a:xfrm>
            <a:off x="1048487" y="11073425"/>
            <a:ext cx="2457450" cy="607258"/>
          </a:xfrm>
          <a:prstGeom prst="wedgeRoundRectCallout">
            <a:avLst>
              <a:gd name="adj1" fmla="val -3778"/>
              <a:gd name="adj2" fmla="val 918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 Size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1C0315D-D2E2-00C4-CD61-226E85F2B061}"/>
              </a:ext>
            </a:extLst>
          </p:cNvPr>
          <p:cNvSpPr/>
          <p:nvPr/>
        </p:nvSpPr>
        <p:spPr>
          <a:xfrm>
            <a:off x="12513256" y="11073425"/>
            <a:ext cx="2457450" cy="607258"/>
          </a:xfrm>
          <a:prstGeom prst="wedgeRoundRectCallout">
            <a:avLst>
              <a:gd name="adj1" fmla="val -3778"/>
              <a:gd name="adj2" fmla="val 918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 Size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BD1F0B-84FB-62EE-1E84-0B93F8E0CC63}"/>
              </a:ext>
            </a:extLst>
          </p:cNvPr>
          <p:cNvSpPr/>
          <p:nvPr/>
        </p:nvSpPr>
        <p:spPr>
          <a:xfrm>
            <a:off x="16586242" y="11476329"/>
            <a:ext cx="2772830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A05B9-A6A1-A34A-2596-453FD7347125}"/>
              </a:ext>
            </a:extLst>
          </p:cNvPr>
          <p:cNvSpPr/>
          <p:nvPr/>
        </p:nvSpPr>
        <p:spPr>
          <a:xfrm>
            <a:off x="5013664" y="11476329"/>
            <a:ext cx="2772830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0E3EEDC-0C45-388D-0A24-DDE3450AC4DA}"/>
              </a:ext>
            </a:extLst>
          </p:cNvPr>
          <p:cNvSpPr/>
          <p:nvPr/>
        </p:nvSpPr>
        <p:spPr>
          <a:xfrm>
            <a:off x="18818806" y="9888789"/>
            <a:ext cx="2457450" cy="1015881"/>
          </a:xfrm>
          <a:prstGeom prst="wedgeRoundRectCallout">
            <a:avLst>
              <a:gd name="adj1" fmla="val -38662"/>
              <a:gd name="adj2" fmla="val 963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Method of Data Access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15114E3-E172-21BF-8C25-084382CA348A}"/>
              </a:ext>
            </a:extLst>
          </p:cNvPr>
          <p:cNvSpPr/>
          <p:nvPr/>
        </p:nvSpPr>
        <p:spPr>
          <a:xfrm>
            <a:off x="7103056" y="9888789"/>
            <a:ext cx="2457450" cy="1015881"/>
          </a:xfrm>
          <a:prstGeom prst="wedgeRoundRectCallout">
            <a:avLst>
              <a:gd name="adj1" fmla="val -38662"/>
              <a:gd name="adj2" fmla="val 963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Method of Data Access</a:t>
            </a:r>
          </a:p>
        </p:txBody>
      </p:sp>
    </p:spTree>
    <p:extLst>
      <p:ext uri="{BB962C8B-B14F-4D97-AF65-F5344CB8AC3E}">
        <p14:creationId xmlns:p14="http://schemas.microsoft.com/office/powerpoint/2010/main" val="802052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22</a:t>
            </a:fld>
            <a:endParaRPr lang="en-CH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DEA60D-CAD8-2F42-8D34-A7C1003B9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349616"/>
              </p:ext>
            </p:extLst>
          </p:nvPr>
        </p:nvGraphicFramePr>
        <p:xfrm>
          <a:off x="12203260" y="3041651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A26331-39A5-EC0C-CC01-2266CCDA8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307975"/>
              </p:ext>
            </p:extLst>
          </p:nvPr>
        </p:nvGraphicFramePr>
        <p:xfrm>
          <a:off x="619421" y="3041650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09359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A976-8390-AFC4-7892-5EE3CC10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What About 1 Billion Entries?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2767-D9EC-1F75-A9D3-09722E3F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4561273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</a:t>
            </a:r>
            <a:r>
              <a:rPr lang="en-GB" i="1" dirty="0">
                <a:solidFill>
                  <a:schemeClr val="accent5"/>
                </a:solidFill>
              </a:rPr>
              <a:t>was capable of performing </a:t>
            </a:r>
            <a:r>
              <a:rPr lang="en-GB" dirty="0"/>
              <a:t>NNS for the 1B shard, however, latency numbers were far from interactive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Milvus </a:t>
            </a:r>
            <a:r>
              <a:rPr lang="en-GB" i="1" dirty="0">
                <a:solidFill>
                  <a:schemeClr val="accent5"/>
                </a:solidFill>
              </a:rPr>
              <a:t>could not perform </a:t>
            </a:r>
            <a:r>
              <a:rPr lang="en-GB" dirty="0"/>
              <a:t>the NNS query on the 1B shard, because the dataset did not fit into the available main memory (384 GB)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did not resolve this issue since both the index and the original data are loaded</a:t>
            </a:r>
          </a:p>
          <a:p>
            <a:endParaRPr lang="en-GB" dirty="0"/>
          </a:p>
          <a:p>
            <a:endParaRPr lang="en-GB" dirty="0"/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cannot process dataset on our a single-node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5297-506E-1FBF-E16E-31488187A9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23</a:t>
            </a:fld>
            <a:endParaRPr lang="en-C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E59FF1-6C8C-0896-4E4F-6A262C6BB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452219"/>
              </p:ext>
            </p:extLst>
          </p:nvPr>
        </p:nvGraphicFramePr>
        <p:xfrm>
          <a:off x="15508224" y="5250418"/>
          <a:ext cx="8256353" cy="319506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802381">
                  <a:extLst>
                    <a:ext uri="{9D8B030D-6E8A-4147-A177-3AD203B41FA5}">
                      <a16:colId xmlns:a16="http://schemas.microsoft.com/office/drawing/2014/main" val="4255209934"/>
                    </a:ext>
                  </a:extLst>
                </a:gridCol>
                <a:gridCol w="1550583">
                  <a:extLst>
                    <a:ext uri="{9D8B030D-6E8A-4147-A177-3AD203B41FA5}">
                      <a16:colId xmlns:a16="http://schemas.microsoft.com/office/drawing/2014/main" val="961590399"/>
                    </a:ext>
                  </a:extLst>
                </a:gridCol>
                <a:gridCol w="4903389">
                  <a:extLst>
                    <a:ext uri="{9D8B030D-6E8A-4147-A177-3AD203B41FA5}">
                      <a16:colId xmlns:a16="http://schemas.microsoft.com/office/drawing/2014/main" val="4187992895"/>
                    </a:ext>
                  </a:extLst>
                </a:gridCol>
              </a:tblGrid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Latency [s]</a:t>
                      </a:r>
                      <a:endParaRPr lang="en-CH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2185233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SCAN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339.82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203222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VAF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387.23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5832984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PQ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65.00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4031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620E13-A984-194E-9CFE-4CE9B63D7DD5}"/>
              </a:ext>
            </a:extLst>
          </p:cNvPr>
          <p:cNvSpPr txBox="1"/>
          <p:nvPr/>
        </p:nvSpPr>
        <p:spPr>
          <a:xfrm>
            <a:off x="15508224" y="8510390"/>
            <a:ext cx="524823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/>
              <a:t>Cottontail DB result on Yandex Deep 1B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34684030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115" y="3041652"/>
            <a:ext cx="12150010" cy="8477382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 workload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/>
              <a:t>90% INSERT, 10% DELETE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/>
              <a:t>Out-of-distribution data (yes / no)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query vectors 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dirty="0"/>
              <a:t>rute-force &amp; with index use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speed-up (index vs. brute-force) over 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1912432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1166C-12EF-32F3-9EF1-86745AEFE0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24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49EE1-8C46-8675-FC15-C6B60FD2F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6817" y="3146591"/>
            <a:ext cx="4524246" cy="3918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C6BE4E-59AD-C38B-2E16-96E68ECD0E7C}"/>
              </a:ext>
            </a:extLst>
          </p:cNvPr>
          <p:cNvSpPr/>
          <p:nvPr/>
        </p:nvSpPr>
        <p:spPr>
          <a:xfrm>
            <a:off x="17598881" y="7859993"/>
            <a:ext cx="2212848" cy="1349087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INSERT (90%)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DELETE (10%)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138528-10CF-9525-ADDA-FF71B35DE520}"/>
              </a:ext>
            </a:extLst>
          </p:cNvPr>
          <p:cNvCxnSpPr>
            <a:cxnSpLocks/>
          </p:cNvCxnSpPr>
          <p:nvPr/>
        </p:nvCxnSpPr>
        <p:spPr>
          <a:xfrm flipV="1">
            <a:off x="18701487" y="6737058"/>
            <a:ext cx="1051750" cy="98856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093C985-9265-115B-27C1-ECFBA25542E9}"/>
              </a:ext>
            </a:extLst>
          </p:cNvPr>
          <p:cNvSpPr/>
          <p:nvPr/>
        </p:nvSpPr>
        <p:spPr>
          <a:xfrm>
            <a:off x="20427552" y="8044658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2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0D640-8F4C-959F-B2FA-A71D205DC91A}"/>
              </a:ext>
            </a:extLst>
          </p:cNvPr>
          <p:cNvCxnSpPr>
            <a:cxnSpLocks/>
          </p:cNvCxnSpPr>
          <p:nvPr/>
        </p:nvCxnSpPr>
        <p:spPr>
          <a:xfrm flipH="1" flipV="1">
            <a:off x="20555712" y="6734858"/>
            <a:ext cx="978264" cy="1173646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5E1A0B90-B4E7-7191-632B-EB6106DCF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56663" y="6727835"/>
            <a:ext cx="914400" cy="914400"/>
          </a:xfrm>
          <a:prstGeom prst="rect">
            <a:avLst/>
          </a:prstGeom>
        </p:spPr>
      </p:pic>
      <p:pic>
        <p:nvPicPr>
          <p:cNvPr id="26" name="Graphic 25" descr="Table with solid fill">
            <a:extLst>
              <a:ext uri="{FF2B5EF4-FFF2-40B4-BE49-F238E27FC236}">
                <a16:creationId xmlns:a16="http://schemas.microsoft.com/office/drawing/2014/main" id="{CF787E08-71A1-35AF-A802-C83045A5F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44287" y="9894618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99BF6-4A72-771D-B493-892CC8F94465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flipV="1">
            <a:off x="18701487" y="9209080"/>
            <a:ext cx="3818" cy="685538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Graphic 30" descr="Table with solid fill">
            <a:extLst>
              <a:ext uri="{FF2B5EF4-FFF2-40B4-BE49-F238E27FC236}">
                <a16:creationId xmlns:a16="http://schemas.microsoft.com/office/drawing/2014/main" id="{44807676-3C15-987D-3956-A5515BD07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76776" y="9894618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03F99-0B0E-0CBB-3CF9-4AC8DEC3DFBB}"/>
              </a:ext>
            </a:extLst>
          </p:cNvPr>
          <p:cNvCxnSpPr>
            <a:cxnSpLocks/>
            <a:stCxn id="31" idx="0"/>
            <a:endCxn id="10" idx="2"/>
          </p:cNvCxnSpPr>
          <p:nvPr/>
        </p:nvCxnSpPr>
        <p:spPr>
          <a:xfrm flipV="1">
            <a:off x="21533976" y="9024413"/>
            <a:ext cx="0" cy="87020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538FFC-A13A-D93A-7669-B9E1AF9B6AB6}"/>
              </a:ext>
            </a:extLst>
          </p:cNvPr>
          <p:cNvSpPr txBox="1"/>
          <p:nvPr/>
        </p:nvSpPr>
        <p:spPr>
          <a:xfrm>
            <a:off x="17517933" y="10903177"/>
            <a:ext cx="23933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BA5AB-297A-252E-CA73-1A1E1C7D7ED4}"/>
              </a:ext>
            </a:extLst>
          </p:cNvPr>
          <p:cNvSpPr txBox="1"/>
          <p:nvPr/>
        </p:nvSpPr>
        <p:spPr>
          <a:xfrm>
            <a:off x="19151581" y="3300697"/>
            <a:ext cx="207645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1" dirty="0"/>
              <a:t>Cottontail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791ABD-6619-3DF5-837D-536FA676FE68}"/>
              </a:ext>
            </a:extLst>
          </p:cNvPr>
          <p:cNvSpPr txBox="1"/>
          <p:nvPr/>
        </p:nvSpPr>
        <p:spPr>
          <a:xfrm>
            <a:off x="20189808" y="10874373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7512-344D-7B05-1E5F-9373A2320C58}"/>
              </a:ext>
            </a:extLst>
          </p:cNvPr>
          <p:cNvSpPr txBox="1"/>
          <p:nvPr/>
        </p:nvSpPr>
        <p:spPr>
          <a:xfrm>
            <a:off x="21522121" y="6156354"/>
            <a:ext cx="134011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CE735-45C1-BC6B-2E81-6E65AB7D5C8A}"/>
              </a:ext>
            </a:extLst>
          </p:cNvPr>
          <p:cNvCxnSpPr>
            <a:cxnSpLocks/>
          </p:cNvCxnSpPr>
          <p:nvPr/>
        </p:nvCxnSpPr>
        <p:spPr>
          <a:xfrm flipH="1" flipV="1">
            <a:off x="20343543" y="6727835"/>
            <a:ext cx="978264" cy="1173646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Graphic 12" descr="Clock with solid fill">
            <a:extLst>
              <a:ext uri="{FF2B5EF4-FFF2-40B4-BE49-F238E27FC236}">
                <a16:creationId xmlns:a16="http://schemas.microsoft.com/office/drawing/2014/main" id="{2ED1E426-A6C9-6710-F409-E04179C9F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183200" y="672783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990000" y="5211349"/>
            <a:ext cx="7560000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VAF [1] index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2B4B-61B6-959E-1C6E-84B89C788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25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191945F-F1FF-9A69-5D7D-CDE1D52A0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328826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A520F66-C1D3-55EA-DCA0-C6BB243AF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177996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A93621-B83C-29AC-8BFE-2DFBA1977333}"/>
              </a:ext>
            </a:extLst>
          </p:cNvPr>
          <p:cNvSpPr/>
          <p:nvPr/>
        </p:nvSpPr>
        <p:spPr>
          <a:xfrm>
            <a:off x="10035900" y="4661590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8E2F64-D3D8-C247-5707-E28AA993901F}"/>
              </a:ext>
            </a:extLst>
          </p:cNvPr>
          <p:cNvSpPr/>
          <p:nvPr/>
        </p:nvSpPr>
        <p:spPr>
          <a:xfrm>
            <a:off x="10035900" y="9477839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1FABC-7EBD-14F3-2558-DD5765EA6167}"/>
              </a:ext>
            </a:extLst>
          </p:cNvPr>
          <p:cNvSpPr/>
          <p:nvPr/>
        </p:nvSpPr>
        <p:spPr>
          <a:xfrm>
            <a:off x="15506626" y="11607900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AE98ED5-6BA9-EDD3-01D7-1105C87C0AE4}"/>
              </a:ext>
            </a:extLst>
          </p:cNvPr>
          <p:cNvSpPr/>
          <p:nvPr/>
        </p:nvSpPr>
        <p:spPr>
          <a:xfrm>
            <a:off x="7442550" y="3642528"/>
            <a:ext cx="2457450" cy="1015881"/>
          </a:xfrm>
          <a:prstGeom prst="wedgeRoundRectCallout">
            <a:avLst>
              <a:gd name="adj1" fmla="val 52036"/>
              <a:gd name="adj2" fmla="val 8875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Speed-up gained by index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C021F3E-3F54-CD71-EC88-988BD04AC6C4}"/>
              </a:ext>
            </a:extLst>
          </p:cNvPr>
          <p:cNvSpPr/>
          <p:nvPr/>
        </p:nvSpPr>
        <p:spPr>
          <a:xfrm>
            <a:off x="7321275" y="9086631"/>
            <a:ext cx="2457450" cy="1015881"/>
          </a:xfrm>
          <a:prstGeom prst="wedgeRoundRectCallout">
            <a:avLst>
              <a:gd name="adj1" fmla="val 57462"/>
              <a:gd name="adj2" fmla="val 9437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Size of data collection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A945705-412F-2252-EF46-D032615167FF}"/>
              </a:ext>
            </a:extLst>
          </p:cNvPr>
          <p:cNvSpPr/>
          <p:nvPr/>
        </p:nvSpPr>
        <p:spPr>
          <a:xfrm>
            <a:off x="19715775" y="11519824"/>
            <a:ext cx="2457450" cy="1015881"/>
          </a:xfrm>
          <a:prstGeom prst="wedgeRoundRectCallout">
            <a:avLst>
              <a:gd name="adj1" fmla="val -89825"/>
              <a:gd name="adj2" fmla="val -162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Time elapsed</a:t>
            </a:r>
            <a:b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(for both plots)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990000" y="5220000"/>
            <a:ext cx="7560000" cy="3240000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ED8E3-E22E-AFB1-0077-6996F46C2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26</a:t>
            </a:fld>
            <a:endParaRPr lang="en-CH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C887C4-BE87-DEEA-5EA4-D1E10E3300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387403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19D4C9-D27E-73FC-B767-C470323C15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157883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F393-5D7B-D302-A5CE-8957A625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(Index Rebuild / VAF Index)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2A9A-9E9A-1738-332A-FC618314A4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27</a:t>
            </a:fld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54A79-1BEF-7074-00CF-729FAFB62454}"/>
              </a:ext>
            </a:extLst>
          </p:cNvPr>
          <p:cNvSpPr txBox="1"/>
          <p:nvPr/>
        </p:nvSpPr>
        <p:spPr>
          <a:xfrm>
            <a:off x="990000" y="4903573"/>
            <a:ext cx="7560000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Evaluation 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With rebuild after 30min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3C9484A-9890-5360-D42C-B91ED7F1EC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520221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7D0D56-2DF8-ECA5-5E8C-9F343213A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038627"/>
              </p:ext>
            </p:extLst>
          </p:nvPr>
        </p:nvGraphicFramePr>
        <p:xfrm>
          <a:off x="9899999" y="8640000"/>
          <a:ext cx="13319999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040AAD6-4E6B-D6E0-9DE8-B1BCBF56282C}"/>
              </a:ext>
            </a:extLst>
          </p:cNvPr>
          <p:cNvSpPr/>
          <p:nvPr/>
        </p:nvSpPr>
        <p:spPr>
          <a:xfrm>
            <a:off x="17979751" y="2965902"/>
            <a:ext cx="308249" cy="54477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2C87694-F7C7-171A-D561-E47F0B9FC1FC}"/>
              </a:ext>
            </a:extLst>
          </p:cNvPr>
          <p:cNvSpPr/>
          <p:nvPr/>
        </p:nvSpPr>
        <p:spPr>
          <a:xfrm>
            <a:off x="18969677" y="6250742"/>
            <a:ext cx="3887399" cy="607258"/>
          </a:xfrm>
          <a:prstGeom prst="wedgeRoundRectCallout">
            <a:avLst>
              <a:gd name="adj1" fmla="val -56116"/>
              <a:gd name="adj2" fmla="val 10955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40DB1-3952-81A0-795F-877F82842811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00866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Big Multimedia Retrieval: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Single-purpose database (Milvus) vs. more general-purpose system (Cottontail DB)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faster once data has been loaded into memory. 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Cottontail DB competitive if data loading is taken into account </a:t>
            </a:r>
            <a:br>
              <a:rPr lang="en-GB" dirty="0"/>
            </a:br>
            <a:r>
              <a:rPr lang="en-GB" dirty="0"/>
              <a:t>(consider use-case that relies on more than one collection)</a:t>
            </a:r>
          </a:p>
          <a:p>
            <a:r>
              <a:rPr lang="en-GB" dirty="0">
                <a:sym typeface="Wingdings" pitchFamily="2" charset="2"/>
              </a:rPr>
              <a:t> Cottontail DB is way more flexible (range-search, fetching of vectors etc.)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Index Adaptiveness: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Write model for VAF index capable of handling INSERTs and DELETE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Index robust to changes as long as data remains in distribution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Out-of-distribution data leads to deterioration of index performance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Asynchronous rebuild is one way of handling this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D848-DF25-069A-0464-B7B7585E57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Conclusion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6181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5593314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Semantic gap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202619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33397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bg2"/>
                </a:solidFill>
                <a:latin typeface="Monaco" pitchFamily="2" charset="77"/>
              </a:rPr>
              <a:t>Nutello</a:t>
            </a:r>
            <a:endParaRPr lang="en-GB" dirty="0">
              <a:solidFill>
                <a:schemeClr val="bg2"/>
              </a:solidFill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325696" y="6772608"/>
            <a:ext cx="264174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375581" y="9915367"/>
            <a:ext cx="5270990" cy="2064280"/>
            <a:chOff x="17680601" y="10631432"/>
            <a:chExt cx="5270990" cy="206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blipFill>
                  <a:blip r:embed="rId6"/>
                  <a:stretch>
                    <a:fillRect l="-3187" t="-1370" r="-1992" b="-54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A0F6-FC16-A710-558B-F65751A295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introduced three </a:t>
            </a:r>
            <a:r>
              <a:rPr lang="en-GB" dirty="0">
                <a:solidFill>
                  <a:schemeClr val="tx1"/>
                </a:solidFill>
              </a:rPr>
              <a:t>models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that work towards </a:t>
            </a:r>
            <a:r>
              <a:rPr lang="en-GB" dirty="0">
                <a:solidFill>
                  <a:schemeClr val="tx1"/>
                </a:solidFill>
              </a:rPr>
              <a:t>unified data management for multimedia data: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search,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maintaining high-dimensional index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Applicable to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multimedia retrieval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multimedia analytics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form of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DB,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which is part of a multimedia retrieval stack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query- and the cost model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CF-D322-8FD2-6C86-09EE7EB68A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E58E6-A751-FD54-F498-5860A09AD9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31</a:t>
            </a:fld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044C7-7041-0356-8868-58DEA6CF9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643" y="3096516"/>
            <a:ext cx="7864712" cy="68111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49758F-1C90-0184-6657-1F5180C9588D}"/>
              </a:ext>
            </a:extLst>
          </p:cNvPr>
          <p:cNvSpPr/>
          <p:nvPr/>
        </p:nvSpPr>
        <p:spPr>
          <a:xfrm>
            <a:off x="1591056" y="2768160"/>
            <a:ext cx="6120000" cy="32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Learning to Index 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performance highly dependent on configuration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Finding the right hyper-parameters </a:t>
            </a: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is a manual task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Self-adaptiveness when data is changing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FE310D-74FB-8597-239E-3FE82D33CB42}"/>
              </a:ext>
            </a:extLst>
          </p:cNvPr>
          <p:cNvSpPr/>
          <p:nvPr/>
        </p:nvSpPr>
        <p:spPr>
          <a:xfrm>
            <a:off x="16885919" y="2768160"/>
            <a:ext cx="6120000" cy="2333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Quality in Complex Plans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Quality guarantees for indexes (upper-bounds) and simple queries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Error propagation in complex plans (e.g., JOIN, SUB-SELECT)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23693-7CE9-2967-0277-5A8D71435DD6}"/>
              </a:ext>
            </a:extLst>
          </p:cNvPr>
          <p:cNvSpPr/>
          <p:nvPr/>
        </p:nvSpPr>
        <p:spPr>
          <a:xfrm>
            <a:off x="1591056" y="8927203"/>
            <a:ext cx="6120000" cy="2333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3">
                    <a:lumOff val="-4117"/>
                  </a:schemeClr>
                </a:solidFill>
              </a:rPr>
              <a:t>Extended Query Model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Fuzzy </a:t>
            </a: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operations (e.g., similarity joins)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More advanced</a:t>
            </a:r>
            <a:r>
              <a:rPr kumimoji="0" lang="en-GB" sz="2800" b="0" i="0" u="none" strike="noStrike" cap="none" spc="0" normalizeH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paradigms (RNNS)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support for new query methods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115E0F-61C1-5187-9E99-CCDCAE6E0AAE}"/>
              </a:ext>
            </a:extLst>
          </p:cNvPr>
          <p:cNvSpPr/>
          <p:nvPr/>
        </p:nvSpPr>
        <p:spPr>
          <a:xfrm>
            <a:off x="16885919" y="8927202"/>
            <a:ext cx="6120000" cy="27648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Vectorisation &amp; SIMD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From iterator to batch-model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End-to-end optimisation for vectorised operations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New storage model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Thank you!</a:t>
            </a:r>
          </a:p>
          <a:p>
            <a:endParaRPr dirty="0"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rPr dirty="0"/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66899" y="10158755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570618" y="1877083"/>
            <a:ext cx="12510265" cy="93827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3077-BC62-ED91-516E-179FCED2B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32</a:t>
            </a:fld>
            <a:endParaRPr lang="en-CH" dirty="0"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746EC-C8AE-C5EC-52EE-106EE0DA98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Multimedia Analytics (and Interactive Retrieval)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5902234" y="6045481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9265366" y="3931987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9271716" y="8554965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16200000" flipH="1">
            <a:off x="7703170" y="6669486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16200000" flipV="1">
            <a:off x="9840414" y="6669487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15873531" y="6355310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6832133" y="4361173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2287886" y="4361173"/>
            <a:ext cx="4941241" cy="1994137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6832133" y="6903852"/>
            <a:ext cx="2439583" cy="208029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2294236" y="7213681"/>
            <a:ext cx="4934891" cy="177047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1875715" y="1860270"/>
            <a:ext cx="309829" cy="10396994"/>
          </a:xfrm>
          <a:prstGeom prst="bentConnector3">
            <a:avLst>
              <a:gd name="adj1" fmla="val -1472702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5871115" y="6474666"/>
            <a:ext cx="606959" cy="12700"/>
          </a:xfrm>
          <a:prstGeom prst="curvedConnector5">
            <a:avLst>
              <a:gd name="adj1" fmla="val -37663"/>
              <a:gd name="adj2" fmla="val -4983425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0776626" y="2989071"/>
            <a:ext cx="12700" cy="2137244"/>
          </a:xfrm>
          <a:prstGeom prst="curvedConnector3">
            <a:avLst>
              <a:gd name="adj1" fmla="val 4517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0782976" y="8219008"/>
            <a:ext cx="12700" cy="2137244"/>
          </a:xfrm>
          <a:prstGeom prst="curvedConnector3">
            <a:avLst>
              <a:gd name="adj1" fmla="val 5093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6973154" y="4674459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7198411" y="7928110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rot="16200000" flipH="1">
            <a:off x="8890856" y="6136120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rot="16200000" flipH="1">
            <a:off x="11299202" y="6173646"/>
            <a:ext cx="1573506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0177958" y="3014616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4989568" y="7122714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0076478" y="9785675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610666" y="12231890"/>
            <a:ext cx="1720030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2152-2AD2-A69B-5B78-43E7A14E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</a:t>
            </a:fld>
            <a:endParaRPr lang="en-CH" dirty="0"/>
          </a:p>
        </p:txBody>
      </p:sp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AF08C7C8-BCB8-C232-8021-14D965F4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586" y="8424015"/>
            <a:ext cx="2232027" cy="223202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8957C1D-14EB-3ED0-84AA-A777C91E7E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49" y="4829471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5E1CB14E-33BB-74C3-3D89-ADF93180BE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99" y="4365629"/>
            <a:ext cx="663073" cy="497305"/>
          </a:xfrm>
          <a:prstGeom prst="rect">
            <a:avLst/>
          </a:prstGeom>
        </p:spPr>
      </p:pic>
      <p:pic>
        <p:nvPicPr>
          <p:cNvPr id="34" name="Picture 33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5266DC33-0405-B547-3CDE-9B3E1A031A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33" y="3864435"/>
            <a:ext cx="671763" cy="895684"/>
          </a:xfrm>
          <a:prstGeom prst="rect">
            <a:avLst/>
          </a:prstGeom>
        </p:spPr>
      </p:pic>
      <p:pic>
        <p:nvPicPr>
          <p:cNvPr id="35" name="Picture 34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9EE3EF9-C71D-AB8B-7EF9-508CC66F4D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465" y="4950315"/>
            <a:ext cx="671763" cy="895684"/>
          </a:xfrm>
          <a:prstGeom prst="rect">
            <a:avLst/>
          </a:prstGeom>
        </p:spPr>
      </p:pic>
      <p:pic>
        <p:nvPicPr>
          <p:cNvPr id="36" name="Picture 35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6A698F82-6267-6601-6E18-857CF3C0E33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3" y="3542923"/>
            <a:ext cx="656039" cy="87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2AE7D3-23A6-8C45-7808-67EE37768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315" y="4557464"/>
            <a:ext cx="840929" cy="630697"/>
          </a:xfrm>
          <a:prstGeom prst="rect">
            <a:avLst/>
          </a:prstGeom>
        </p:spPr>
      </p:pic>
      <p:pic>
        <p:nvPicPr>
          <p:cNvPr id="38" name="Picture 37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84C7606-3260-52EA-A49C-2F6C18F0BD2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938" y="3569570"/>
            <a:ext cx="656039" cy="874718"/>
          </a:xfrm>
          <a:prstGeom prst="rect">
            <a:avLst/>
          </a:prstGeom>
        </p:spPr>
      </p:pic>
      <p:pic>
        <p:nvPicPr>
          <p:cNvPr id="40" name="Picture 39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E5E1F3-4A46-FD52-0E24-E822453F67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4" y="5315590"/>
            <a:ext cx="656039" cy="874718"/>
          </a:xfrm>
          <a:prstGeom prst="rect">
            <a:avLst/>
          </a:prstGeom>
        </p:spPr>
      </p:pic>
      <p:pic>
        <p:nvPicPr>
          <p:cNvPr id="41" name="Picture 4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38ED6DC-169E-E1F6-768B-C8C26D3E9D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01" y="5117792"/>
            <a:ext cx="707858" cy="94381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93C2DF6-CEDA-ED44-FE13-60ECA83BBF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7948" y="2329596"/>
            <a:ext cx="2508858" cy="123476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30BCFB2-5563-E647-FD84-736142E3D2B8}"/>
              </a:ext>
            </a:extLst>
          </p:cNvPr>
          <p:cNvSpPr txBox="1"/>
          <p:nvPr/>
        </p:nvSpPr>
        <p:spPr>
          <a:xfrm>
            <a:off x="1983859" y="10698929"/>
            <a:ext cx="1381789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</a:t>
            </a:r>
          </a:p>
        </p:txBody>
      </p:sp>
      <p:pic>
        <p:nvPicPr>
          <p:cNvPr id="107" name="Graphic 106" descr="Statistics with solid fill">
            <a:extLst>
              <a:ext uri="{FF2B5EF4-FFF2-40B4-BE49-F238E27FC236}">
                <a16:creationId xmlns:a16="http://schemas.microsoft.com/office/drawing/2014/main" id="{342E974B-EE96-0E68-7902-B87A93CB3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3448" y="9159866"/>
            <a:ext cx="1362150" cy="1362150"/>
          </a:xfrm>
          <a:prstGeom prst="rect">
            <a:avLst/>
          </a:prstGeom>
        </p:spPr>
      </p:pic>
      <p:pic>
        <p:nvPicPr>
          <p:cNvPr id="109" name="Graphic 108" descr="Radar Chart with solid fill">
            <a:extLst>
              <a:ext uri="{FF2B5EF4-FFF2-40B4-BE49-F238E27FC236}">
                <a16:creationId xmlns:a16="http://schemas.microsoft.com/office/drawing/2014/main" id="{3B9792E5-6744-4B77-2485-4351160D1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01041" y="10242210"/>
            <a:ext cx="1533145" cy="1533145"/>
          </a:xfrm>
          <a:prstGeom prst="rect">
            <a:avLst/>
          </a:prstGeom>
        </p:spPr>
      </p:pic>
      <p:pic>
        <p:nvPicPr>
          <p:cNvPr id="117" name="Graphic 116" descr="Network with solid fill">
            <a:extLst>
              <a:ext uri="{FF2B5EF4-FFF2-40B4-BE49-F238E27FC236}">
                <a16:creationId xmlns:a16="http://schemas.microsoft.com/office/drawing/2014/main" id="{5CA2876D-D0E1-D640-0ECA-D8592B7E22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25478" y="9281128"/>
            <a:ext cx="1362151" cy="1362151"/>
          </a:xfrm>
          <a:prstGeom prst="rect">
            <a:avLst/>
          </a:prstGeom>
        </p:spPr>
      </p:pic>
      <p:pic>
        <p:nvPicPr>
          <p:cNvPr id="131" name="Graphic 130" descr="Lights On with solid fill">
            <a:extLst>
              <a:ext uri="{FF2B5EF4-FFF2-40B4-BE49-F238E27FC236}">
                <a16:creationId xmlns:a16="http://schemas.microsoft.com/office/drawing/2014/main" id="{873A604C-81A1-B34A-CD7C-191D002650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65163" y="5552096"/>
            <a:ext cx="2673705" cy="2673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/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blipFill>
                <a:blip r:embed="rId23"/>
                <a:stretch>
                  <a:fillRect b="-49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41998691-334C-4E00-4116-3FD79E8D105B}"/>
              </a:ext>
            </a:extLst>
          </p:cNvPr>
          <p:cNvSpPr txBox="1"/>
          <p:nvPr/>
        </p:nvSpPr>
        <p:spPr>
          <a:xfrm>
            <a:off x="3108641" y="8046766"/>
            <a:ext cx="161582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F370D67-54FF-C0DC-43A4-7484B1A2C588}"/>
              </a:ext>
            </a:extLst>
          </p:cNvPr>
          <p:cNvSpPr txBox="1"/>
          <p:nvPr/>
        </p:nvSpPr>
        <p:spPr>
          <a:xfrm>
            <a:off x="3809155" y="8401002"/>
            <a:ext cx="137038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219357-37D1-16B4-7D5A-C26D0AA14E8F}"/>
              </a:ext>
            </a:extLst>
          </p:cNvPr>
          <p:cNvSpPr txBox="1"/>
          <p:nvPr/>
        </p:nvSpPr>
        <p:spPr>
          <a:xfrm>
            <a:off x="3850537" y="7676933"/>
            <a:ext cx="169527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101" grpId="0"/>
      <p:bldP spid="133" grpId="0"/>
      <p:bldP spid="134" grpId="0"/>
      <p:bldP spid="135" grpId="0"/>
      <p:bldP spid="1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BC135-0E6C-B46C-0589-088A51E16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2A86DED-5D27-1217-E513-89291AE7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98950" y="10688120"/>
              <a:ext cx="1359456" cy="1019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291680" cy="5824384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582918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2828362" y="10288422"/>
            <a:ext cx="743338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7F7E4-7135-0C96-B83E-E96CDE8CA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E0C6B-FDAB-A762-84F4-901CBAE0C6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2C66-8F3A-D964-6C16-C07000D432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E6C1-A678-1679-7B20-BF8AB7176C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C4EA0-DE0D-C9E3-9F26-594B31D95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3A011-F3D0-88C9-A61E-5DA318E50D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Out-of-distribution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7958-3B3E-1475-6DEB-279E6CC81C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B1308-3DCD-6C86-8DF2-A52175741A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Not “only” similarity search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complex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not always metric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</a:t>
                </a:r>
                <a:r>
                  <a:rPr lang="en-GB" i="1" dirty="0">
                    <a:solidFill>
                      <a:schemeClr val="accent5"/>
                    </a:solidFill>
                  </a:rPr>
                  <a:t>closest</a:t>
                </a:r>
                <a:r>
                  <a:rPr lang="en-GB" dirty="0"/>
                  <a:t>,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farthest</a:t>
                </a:r>
                <a:r>
                  <a:rPr lang="en-GB" dirty="0"/>
                  <a:t> matches…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>
                    <a:solidFill>
                      <a:schemeClr val="tx1"/>
                    </a:solidFill>
                    <a:sym typeface="Wingdings" pitchFamily="2" charset="2"/>
                  </a:rPr>
                  <a:t>Contribution:</a:t>
                </a: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Flexible query model that supports </a:t>
                </a:r>
                <a:r>
                  <a:rPr lang="en-GB" i="1" dirty="0">
                    <a:solidFill>
                      <a:schemeClr val="accent5"/>
                    </a:solidFill>
                    <a:sym typeface="Wingdings" pitchFamily="2" charset="2"/>
                  </a:rPr>
                  <a:t>proximity based queries</a:t>
                </a:r>
                <a:endParaRPr lang="en-GB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blipFill>
                <a:blip r:embed="rId3"/>
                <a:stretch>
                  <a:fillRect l="-2219" b="-18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4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6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0E3C-E8C8-1E54-6120-A5E490E7A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38776-47F6-9BD5-66FD-28240346A5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2BD6B-F1BE-15D9-1CA4-128C85F1E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</p:cNvCxnSpPr>
          <p:nvPr/>
        </p:nvCxnSpPr>
        <p:spPr>
          <a:xfrm flipV="1">
            <a:off x="15787014" y="8505304"/>
            <a:ext cx="5537175" cy="754744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971787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</a:t>
            </a:r>
            <a:r>
              <a:rPr lang="en-GB" b="1" dirty="0"/>
              <a:t>Do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</a:t>
            </a:r>
            <a:r>
              <a:rPr lang="en-GB" b="1" dirty="0"/>
              <a:t>N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(ingest vs. search)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can be prepared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</a:t>
            </a:r>
            <a:br>
              <a:rPr lang="en-GB" dirty="0"/>
            </a:br>
            <a:r>
              <a:rPr lang="en-GB" dirty="0"/>
              <a:t>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Concurrent writes and reads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indexes must cope with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>
              <a:solidFill>
                <a:schemeClr val="accent5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System-level mechanisms to allow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 changes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indexes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7290422" y="8922367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8688766" y="8997492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C0CD0-814D-C424-B75E-29B57E282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6</a:t>
            </a:fld>
            <a:endParaRPr lang="en-CH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7E21B34-90D9-B3E8-7B85-907B04DF7AE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5787014" y="8486439"/>
            <a:ext cx="5604927" cy="1654090"/>
          </a:xfrm>
          <a:prstGeom prst="bentConnector2">
            <a:avLst/>
          </a:prstGeom>
          <a:noFill/>
          <a:ln w="19050" cap="flat">
            <a:solidFill>
              <a:schemeClr val="accent6"/>
            </a:solidFill>
            <a:prstDash val="dash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B815A1-6113-37D8-A773-D2C524A5F2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428" y="9120939"/>
            <a:ext cx="2508858" cy="123476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291588-5E64-992F-8BCB-ECF8D83F68E5}"/>
              </a:ext>
            </a:extLst>
          </p:cNvPr>
          <p:cNvSpPr/>
          <p:nvPr/>
        </p:nvSpPr>
        <p:spPr>
          <a:xfrm>
            <a:off x="17613763" y="9762412"/>
            <a:ext cx="1398344" cy="675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01B7CF-671E-3BBB-3383-1620B146152D}"/>
              </a:ext>
            </a:extLst>
          </p:cNvPr>
          <p:cNvSpPr/>
          <p:nvPr/>
        </p:nvSpPr>
        <p:spPr>
          <a:xfrm>
            <a:off x="17381124" y="5389992"/>
            <a:ext cx="172168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(exploration search axis [1])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Applications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Planning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approach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execution</a:t>
            </a:r>
            <a:endParaRPr lang="en-GB" i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026685" y="12216216"/>
            <a:ext cx="1173789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[1]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1C2D-D3E9-EF2C-C832-A9307F3BFD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</a:rPr>
              <a:t>Allow for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Take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quality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into account during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storage-, 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</a:t>
            </a:r>
          </a:p>
          <a:p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 Support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 changes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tx1"/>
                </a:solidFill>
              </a:rPr>
              <a:t> called </a:t>
            </a:r>
            <a:r>
              <a:rPr lang="en-GB" i="1" dirty="0">
                <a:solidFill>
                  <a:schemeClr val="accent5"/>
                </a:solidFill>
              </a:rPr>
              <a:t>Cottontail DB </a:t>
            </a:r>
            <a:r>
              <a:rPr lang="en-GB" dirty="0"/>
              <a:t>using the aforementioned models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demonstrating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the </a:t>
            </a:r>
            <a:r>
              <a:rPr lang="en-GB" i="1" dirty="0">
                <a:solidFill>
                  <a:schemeClr val="accent5"/>
                </a:solidFill>
              </a:rPr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B450A-6E71-EB9F-088A-99C7D0FD6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88431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5484</TotalTime>
  <Words>3945</Words>
  <Application>Microsoft Macintosh PowerPoint</Application>
  <PresentationFormat>Custom</PresentationFormat>
  <Paragraphs>687</Paragraphs>
  <Slides>51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Multimedia Data</vt:lpstr>
      <vt:lpstr>Data Management in Multimedia Analytics (and Interactive Retrieval)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 Contributions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High-Dimensional Index Maintenance Outline</vt:lpstr>
      <vt:lpstr>Putting Everything Together: Cottontail DB Architecture</vt:lpstr>
      <vt:lpstr> Evaluation</vt:lpstr>
      <vt:lpstr>Evaluation Overview</vt:lpstr>
      <vt:lpstr>Evaluation: Big Multimedia Retrieval Setup</vt:lpstr>
      <vt:lpstr>Evaluation: Big Multimedia Retrieval Results</vt:lpstr>
      <vt:lpstr>Evaluation: Big Multimedia Retrieval Results</vt:lpstr>
      <vt:lpstr>Evaluation: Big Multimedia Retrieval What About 1 Billion Entries?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Results (Index Rebuild / VAF Index)</vt:lpstr>
      <vt:lpstr>Evaluation: High-Dimensional Index Maintenance Discussion</vt:lpstr>
      <vt:lpstr> Conclusion and Outlook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High-Dimensional Index Maintenance Example: Write Model for a VA file [1]</vt:lpstr>
      <vt:lpstr>PowerPoint Presentation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The Effect of Changing Data Results (PQ Index)</vt:lpstr>
      <vt:lpstr>Evaluation: The Effect of Changing Data Results (PQ Index)</vt:lpstr>
      <vt:lpstr>Evaluation: Query Model and the Effect of Cost Discussion</vt:lpstr>
      <vt:lpstr>Evaluation: Milvus vs. Cottontail DB Results: Cottontail DB</vt:lpstr>
      <vt:lpstr>Evaluation: Milvus vs. Cottontail DB Results: Milvus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304</cp:revision>
  <dcterms:modified xsi:type="dcterms:W3CDTF">2022-11-27T11:17:17Z</dcterms:modified>
</cp:coreProperties>
</file>